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2" r:id="rId1"/>
  </p:sldMasterIdLst>
  <p:notesMasterIdLst>
    <p:notesMasterId r:id="rId17"/>
  </p:notesMasterIdLst>
  <p:sldIdLst>
    <p:sldId id="256" r:id="rId2"/>
    <p:sldId id="259" r:id="rId3"/>
    <p:sldId id="257" r:id="rId4"/>
    <p:sldId id="263" r:id="rId5"/>
    <p:sldId id="264" r:id="rId6"/>
    <p:sldId id="261" r:id="rId7"/>
    <p:sldId id="268" r:id="rId8"/>
    <p:sldId id="260" r:id="rId9"/>
    <p:sldId id="279" r:id="rId10"/>
    <p:sldId id="275" r:id="rId11"/>
    <p:sldId id="270" r:id="rId12"/>
    <p:sldId id="265" r:id="rId13"/>
    <p:sldId id="272" r:id="rId14"/>
    <p:sldId id="276" r:id="rId15"/>
    <p:sldId id="271" r:id="rId16"/>
  </p:sldIdLst>
  <p:sldSz cx="9144000" cy="5143500" type="screen16x9"/>
  <p:notesSz cx="6858000" cy="9144000"/>
  <p:embeddedFontLst>
    <p:embeddedFont>
      <p:font typeface="Abel" panose="020B0604020202020204" charset="0"/>
      <p:regular r:id="rId18"/>
    </p:embeddedFont>
    <p:embeddedFont>
      <p:font typeface="Calibri" panose="020F0502020204030204" pitchFamily="34" charset="0"/>
      <p:regular r:id="rId19"/>
      <p:bold r:id="rId20"/>
      <p:italic r:id="rId21"/>
      <p:boldItalic r:id="rId22"/>
    </p:embeddedFont>
    <p:embeddedFont>
      <p:font typeface="Fjalla One" panose="020B0604020202020204" charset="0"/>
      <p:regular r:id="rId23"/>
    </p:embeddedFont>
    <p:embeddedFont>
      <p:font typeface="Saira SemiCondensed SemiBold" panose="020B0604020202020204" charset="0"/>
      <p:regular r:id="rId24"/>
      <p:bold r:id="rId25"/>
    </p:embeddedFont>
    <p:embeddedFont>
      <p:font typeface="Teko Medium"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989">
          <p15:clr>
            <a:srgbClr val="9AA0A6"/>
          </p15:clr>
        </p15:guide>
        <p15:guide id="2" orient="horz" pos="863">
          <p15:clr>
            <a:srgbClr val="9AA0A6"/>
          </p15:clr>
        </p15:guide>
        <p15:guide id="3" orient="horz" pos="2043">
          <p15:clr>
            <a:srgbClr val="9AA0A6"/>
          </p15:clr>
        </p15:guide>
        <p15:guide id="4" orient="horz" pos="2854">
          <p15:clr>
            <a:srgbClr val="9AA0A6"/>
          </p15:clr>
        </p15:guide>
        <p15:guide id="5" orient="horz" pos="1364">
          <p15:clr>
            <a:srgbClr val="9AA0A6"/>
          </p15:clr>
        </p15:guide>
        <p15:guide id="6" pos="219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758B248-E6D1-41FE-A79C-59D50827637E}">
  <a:tblStyle styleId="{A758B248-E6D1-41FE-A79C-59D5082763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7" autoAdjust="0"/>
    <p:restoredTop sz="94660"/>
  </p:normalViewPr>
  <p:slideViewPr>
    <p:cSldViewPr snapToGrid="0">
      <p:cViewPr varScale="1">
        <p:scale>
          <a:sx n="88" d="100"/>
          <a:sy n="88" d="100"/>
        </p:scale>
        <p:origin x="600" y="56"/>
      </p:cViewPr>
      <p:guideLst>
        <p:guide pos="4989"/>
        <p:guide orient="horz" pos="863"/>
        <p:guide orient="horz" pos="2043"/>
        <p:guide orient="horz" pos="2854"/>
        <p:guide orient="horz" pos="1364"/>
        <p:guide pos="21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6"/>
        <p:cNvGrpSpPr/>
        <p:nvPr/>
      </p:nvGrpSpPr>
      <p:grpSpPr>
        <a:xfrm>
          <a:off x="0" y="0"/>
          <a:ext cx="0" cy="0"/>
          <a:chOff x="0" y="0"/>
          <a:chExt cx="0" cy="0"/>
        </a:xfrm>
      </p:grpSpPr>
      <p:sp>
        <p:nvSpPr>
          <p:cNvPr id="2157" name="Google Shape;2157;p2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8" name="Google Shape;2158;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60711fd773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60711fd773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7" name="Google Shape;1077;g60711fd773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55f81c2a08_0_7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55f81c2a08_0_7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1" name="Google Shape;881;g55f81c2a08_0_7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8" name="Google Shape;110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6"/>
        <p:cNvGrpSpPr/>
        <p:nvPr/>
      </p:nvGrpSpPr>
      <p:grpSpPr>
        <a:xfrm>
          <a:off x="0" y="0"/>
          <a:ext cx="0" cy="0"/>
          <a:chOff x="0" y="0"/>
          <a:chExt cx="0" cy="0"/>
        </a:xfrm>
      </p:grpSpPr>
      <p:sp>
        <p:nvSpPr>
          <p:cNvPr id="2607" name="Google Shape;2607;p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8" name="Google Shape;260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0"/>
        <p:cNvGrpSpPr/>
        <p:nvPr/>
      </p:nvGrpSpPr>
      <p:grpSpPr>
        <a:xfrm>
          <a:off x="0" y="0"/>
          <a:ext cx="0" cy="0"/>
          <a:chOff x="0" y="0"/>
          <a:chExt cx="0" cy="0"/>
        </a:xfrm>
      </p:grpSpPr>
      <p:sp>
        <p:nvSpPr>
          <p:cNvPr id="1101" name="Google Shape;1101;g55fa4101ca_2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 name="Google Shape;1102;g55fa4101ca_2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3" name="Google Shape;1103;g55fa4101ca_2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60711fd773_0_156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9" name="Google Shape;449;g60711fd773_0_15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41b2464216_0_67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7" name="Google Shape;427;g41b2464216_0_6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6" name="Google Shape;80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55f81c2a08_0_8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55f81c2a08_0_8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5" name="Google Shape;825;g55f81c2a08_0_8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83" name="Google Shape;683;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g55f81c2a08_0_2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55f81c2a08_0_2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3" name="Google Shape;1043;g55f81c2a08_0_2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2" name="Google Shape;60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0"/>
        <p:cNvGrpSpPr/>
        <p:nvPr/>
      </p:nvGrpSpPr>
      <p:grpSpPr>
        <a:xfrm>
          <a:off x="0" y="0"/>
          <a:ext cx="0" cy="0"/>
          <a:chOff x="0" y="0"/>
          <a:chExt cx="0" cy="0"/>
        </a:xfrm>
      </p:grpSpPr>
      <p:sp>
        <p:nvSpPr>
          <p:cNvPr id="3961" name="Google Shape;3961;g5a3df77dbe_1_5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2" name="Google Shape;3962;g5a3df77dbe_1_5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63" name="Google Shape;3963;g5a3df77dbe_1_58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OPENING">
  <p:cSld name="Diapositiva de título">
    <p:bg>
      <p:bgPr>
        <a:solidFill>
          <a:srgbClr val="F3F3F3"/>
        </a:solidFill>
        <a:effectLst/>
      </p:bgPr>
    </p:bg>
    <p:spTree>
      <p:nvGrpSpPr>
        <p:cNvPr id="1" name="Shape 12"/>
        <p:cNvGrpSpPr/>
        <p:nvPr/>
      </p:nvGrpSpPr>
      <p:grpSpPr>
        <a:xfrm>
          <a:off x="0" y="0"/>
          <a:ext cx="0" cy="0"/>
          <a:chOff x="0" y="0"/>
          <a:chExt cx="0" cy="0"/>
        </a:xfrm>
      </p:grpSpPr>
      <p:sp>
        <p:nvSpPr>
          <p:cNvPr id="13" name="Google Shape;13;p2"/>
          <p:cNvSpPr txBox="1">
            <a:spLocks noGrp="1"/>
          </p:cNvSpPr>
          <p:nvPr>
            <p:ph type="ctrTitle"/>
          </p:nvPr>
        </p:nvSpPr>
        <p:spPr>
          <a:xfrm>
            <a:off x="694850" y="2610489"/>
            <a:ext cx="3871800" cy="1241400"/>
          </a:xfrm>
          <a:prstGeom prst="rect">
            <a:avLst/>
          </a:prstGeom>
          <a:noFill/>
          <a:ln>
            <a:noFill/>
          </a:ln>
        </p:spPr>
        <p:txBody>
          <a:bodyPr spcFirstLastPara="1" wrap="square" lIns="68575" tIns="34275" rIns="68575" bIns="34275" anchor="b" anchorCtr="0">
            <a:noAutofit/>
          </a:bodyPr>
          <a:lstStyle>
            <a:lvl1pPr lvl="0">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4" name="Google Shape;14;p2"/>
          <p:cNvSpPr txBox="1">
            <a:spLocks noGrp="1"/>
          </p:cNvSpPr>
          <p:nvPr>
            <p:ph type="subTitle" idx="1"/>
          </p:nvPr>
        </p:nvSpPr>
        <p:spPr>
          <a:xfrm>
            <a:off x="694850" y="3729450"/>
            <a:ext cx="2548800" cy="564900"/>
          </a:xfrm>
          <a:prstGeom prst="rect">
            <a:avLst/>
          </a:prstGeom>
          <a:noFill/>
          <a:ln>
            <a:noFill/>
          </a:ln>
        </p:spPr>
        <p:txBody>
          <a:bodyPr spcFirstLastPara="1" wrap="square" lIns="68575" tIns="34275" rIns="68575" bIns="34275" anchor="t" anchorCtr="0">
            <a:noAutofit/>
          </a:bodyPr>
          <a:lstStyle>
            <a:lvl1pPr lvl="0" algn="l">
              <a:lnSpc>
                <a:spcPct val="90000"/>
              </a:lnSpc>
              <a:spcBef>
                <a:spcPts val="800"/>
              </a:spcBef>
              <a:spcAft>
                <a:spcPts val="0"/>
              </a:spcAft>
              <a:buSzPts val="1200"/>
              <a:buNone/>
              <a:defRPr sz="1200">
                <a:latin typeface="Abel"/>
                <a:ea typeface="Abel"/>
                <a:cs typeface="Abel"/>
                <a:sym typeface="Abel"/>
              </a:defRPr>
            </a:lvl1pPr>
            <a:lvl2pPr lvl="1" algn="ctr">
              <a:lnSpc>
                <a:spcPct val="90000"/>
              </a:lnSpc>
              <a:spcBef>
                <a:spcPts val="400"/>
              </a:spcBef>
              <a:spcAft>
                <a:spcPts val="0"/>
              </a:spcAft>
              <a:buSzPts val="1500"/>
              <a:buNone/>
              <a:defRPr sz="1500"/>
            </a:lvl2pPr>
            <a:lvl3pPr lvl="2" algn="ctr">
              <a:lnSpc>
                <a:spcPct val="90000"/>
              </a:lnSpc>
              <a:spcBef>
                <a:spcPts val="400"/>
              </a:spcBef>
              <a:spcAft>
                <a:spcPts val="0"/>
              </a:spcAft>
              <a:buSzPts val="1400"/>
              <a:buNone/>
              <a:defRPr sz="1400"/>
            </a:lvl3pPr>
            <a:lvl4pPr lvl="3" algn="ctr">
              <a:lnSpc>
                <a:spcPct val="90000"/>
              </a:lnSpc>
              <a:spcBef>
                <a:spcPts val="400"/>
              </a:spcBef>
              <a:spcAft>
                <a:spcPts val="0"/>
              </a:spcAft>
              <a:buSzPts val="1200"/>
              <a:buNone/>
              <a:defRPr sz="1200"/>
            </a:lvl4pPr>
            <a:lvl5pPr lvl="4" algn="ctr">
              <a:lnSpc>
                <a:spcPct val="90000"/>
              </a:lnSpc>
              <a:spcBef>
                <a:spcPts val="400"/>
              </a:spcBef>
              <a:spcAft>
                <a:spcPts val="0"/>
              </a:spcAft>
              <a:buSzPts val="1200"/>
              <a:buNone/>
              <a:defRPr sz="1200"/>
            </a:lvl5pPr>
            <a:lvl6pPr lvl="5" algn="ctr">
              <a:lnSpc>
                <a:spcPct val="90000"/>
              </a:lnSpc>
              <a:spcBef>
                <a:spcPts val="400"/>
              </a:spcBef>
              <a:spcAft>
                <a:spcPts val="0"/>
              </a:spcAft>
              <a:buSzPts val="1200"/>
              <a:buNone/>
              <a:defRPr sz="1200"/>
            </a:lvl6pPr>
            <a:lvl7pPr lvl="6" algn="ctr">
              <a:lnSpc>
                <a:spcPct val="90000"/>
              </a:lnSpc>
              <a:spcBef>
                <a:spcPts val="400"/>
              </a:spcBef>
              <a:spcAft>
                <a:spcPts val="0"/>
              </a:spcAft>
              <a:buSzPts val="1200"/>
              <a:buNone/>
              <a:defRPr sz="1200"/>
            </a:lvl7pPr>
            <a:lvl8pPr lvl="7" algn="ctr">
              <a:lnSpc>
                <a:spcPct val="90000"/>
              </a:lnSpc>
              <a:spcBef>
                <a:spcPts val="400"/>
              </a:spcBef>
              <a:spcAft>
                <a:spcPts val="0"/>
              </a:spcAft>
              <a:buSzPts val="1200"/>
              <a:buNone/>
              <a:defRPr sz="1200"/>
            </a:lvl8pPr>
            <a:lvl9pPr lvl="8" algn="ctr">
              <a:lnSpc>
                <a:spcPct val="90000"/>
              </a:lnSpc>
              <a:spcBef>
                <a:spcPts val="400"/>
              </a:spcBef>
              <a:spcAft>
                <a:spcPts val="0"/>
              </a:spcAft>
              <a:buSzPts val="1200"/>
              <a:buNone/>
              <a:defRPr sz="1200"/>
            </a:lvl9pPr>
          </a:lstStyle>
          <a:p>
            <a:endParaRPr/>
          </a:p>
        </p:txBody>
      </p:sp>
      <p:sp>
        <p:nvSpPr>
          <p:cNvPr id="15" name="Google Shape;15;p2"/>
          <p:cNvSpPr/>
          <p:nvPr/>
        </p:nvSpPr>
        <p:spPr>
          <a:xfrm>
            <a:off x="4946725"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CUSTOM_1">
    <p:bg>
      <p:bgPr>
        <a:solidFill>
          <a:srgbClr val="F3F3F3"/>
        </a:solidFill>
        <a:effectLst/>
      </p:bgPr>
    </p:bg>
    <p:spTree>
      <p:nvGrpSpPr>
        <p:cNvPr id="1" name="Shape 129"/>
        <p:cNvGrpSpPr/>
        <p:nvPr/>
      </p:nvGrpSpPr>
      <p:grpSpPr>
        <a:xfrm>
          <a:off x="0" y="0"/>
          <a:ext cx="0" cy="0"/>
          <a:chOff x="0" y="0"/>
          <a:chExt cx="0" cy="0"/>
        </a:xfrm>
      </p:grpSpPr>
      <p:sp>
        <p:nvSpPr>
          <p:cNvPr id="130" name="Google Shape;130;p17"/>
          <p:cNvSpPr txBox="1">
            <a:spLocks noGrp="1"/>
          </p:cNvSpPr>
          <p:nvPr>
            <p:ph type="ctrTitle"/>
          </p:nvPr>
        </p:nvSpPr>
        <p:spPr>
          <a:xfrm>
            <a:off x="917900" y="1782500"/>
            <a:ext cx="7479600" cy="1578600"/>
          </a:xfrm>
          <a:prstGeom prst="rect">
            <a:avLst/>
          </a:prstGeom>
          <a:noFill/>
          <a:ln>
            <a:noFill/>
          </a:ln>
        </p:spPr>
        <p:txBody>
          <a:bodyPr spcFirstLastPara="1" wrap="square" lIns="68575" tIns="34275" rIns="68575" bIns="34275" anchor="ctr" anchorCtr="0">
            <a:noAutofit/>
          </a:bodyPr>
          <a:lstStyle>
            <a:lvl1pPr lvl="0" algn="ctr" rtl="0">
              <a:lnSpc>
                <a:spcPct val="90000"/>
              </a:lnSpc>
              <a:spcBef>
                <a:spcPts val="0"/>
              </a:spcBef>
              <a:spcAft>
                <a:spcPts val="0"/>
              </a:spcAft>
              <a:buSzPts val="3000"/>
              <a:buNone/>
              <a:defRPr sz="3000"/>
            </a:lvl1pPr>
            <a:lvl2pPr lvl="1" algn="ctr" rtl="0">
              <a:spcBef>
                <a:spcPts val="0"/>
              </a:spcBef>
              <a:spcAft>
                <a:spcPts val="0"/>
              </a:spcAft>
              <a:buSzPts val="3000"/>
              <a:buFont typeface="Fjalla One"/>
              <a:buNone/>
              <a:defRPr sz="3000">
                <a:latin typeface="Fjalla One"/>
                <a:ea typeface="Fjalla One"/>
                <a:cs typeface="Fjalla One"/>
                <a:sym typeface="Fjalla One"/>
              </a:defRPr>
            </a:lvl2pPr>
            <a:lvl3pPr lvl="2" algn="ctr" rtl="0">
              <a:spcBef>
                <a:spcPts val="0"/>
              </a:spcBef>
              <a:spcAft>
                <a:spcPts val="0"/>
              </a:spcAft>
              <a:buSzPts val="3000"/>
              <a:buFont typeface="Fjalla One"/>
              <a:buNone/>
              <a:defRPr sz="3000">
                <a:latin typeface="Fjalla One"/>
                <a:ea typeface="Fjalla One"/>
                <a:cs typeface="Fjalla One"/>
                <a:sym typeface="Fjalla One"/>
              </a:defRPr>
            </a:lvl3pPr>
            <a:lvl4pPr lvl="3" algn="ctr" rtl="0">
              <a:spcBef>
                <a:spcPts val="0"/>
              </a:spcBef>
              <a:spcAft>
                <a:spcPts val="0"/>
              </a:spcAft>
              <a:buSzPts val="3000"/>
              <a:buFont typeface="Fjalla One"/>
              <a:buNone/>
              <a:defRPr sz="3000">
                <a:latin typeface="Fjalla One"/>
                <a:ea typeface="Fjalla One"/>
                <a:cs typeface="Fjalla One"/>
                <a:sym typeface="Fjalla One"/>
              </a:defRPr>
            </a:lvl4pPr>
            <a:lvl5pPr lvl="4" algn="ctr" rtl="0">
              <a:spcBef>
                <a:spcPts val="0"/>
              </a:spcBef>
              <a:spcAft>
                <a:spcPts val="0"/>
              </a:spcAft>
              <a:buSzPts val="3000"/>
              <a:buFont typeface="Fjalla One"/>
              <a:buNone/>
              <a:defRPr sz="3000">
                <a:latin typeface="Fjalla One"/>
                <a:ea typeface="Fjalla One"/>
                <a:cs typeface="Fjalla One"/>
                <a:sym typeface="Fjalla One"/>
              </a:defRPr>
            </a:lvl5pPr>
            <a:lvl6pPr lvl="5" algn="ctr" rtl="0">
              <a:spcBef>
                <a:spcPts val="0"/>
              </a:spcBef>
              <a:spcAft>
                <a:spcPts val="0"/>
              </a:spcAft>
              <a:buSzPts val="3000"/>
              <a:buFont typeface="Fjalla One"/>
              <a:buNone/>
              <a:defRPr sz="3000">
                <a:latin typeface="Fjalla One"/>
                <a:ea typeface="Fjalla One"/>
                <a:cs typeface="Fjalla One"/>
                <a:sym typeface="Fjalla One"/>
              </a:defRPr>
            </a:lvl6pPr>
            <a:lvl7pPr lvl="6" algn="ctr" rtl="0">
              <a:spcBef>
                <a:spcPts val="0"/>
              </a:spcBef>
              <a:spcAft>
                <a:spcPts val="0"/>
              </a:spcAft>
              <a:buSzPts val="3000"/>
              <a:buFont typeface="Fjalla One"/>
              <a:buNone/>
              <a:defRPr sz="3000">
                <a:latin typeface="Fjalla One"/>
                <a:ea typeface="Fjalla One"/>
                <a:cs typeface="Fjalla One"/>
                <a:sym typeface="Fjalla One"/>
              </a:defRPr>
            </a:lvl7pPr>
            <a:lvl8pPr lvl="7" algn="ctr" rtl="0">
              <a:spcBef>
                <a:spcPts val="0"/>
              </a:spcBef>
              <a:spcAft>
                <a:spcPts val="0"/>
              </a:spcAft>
              <a:buSzPts val="3000"/>
              <a:buFont typeface="Fjalla One"/>
              <a:buNone/>
              <a:defRPr sz="3000">
                <a:latin typeface="Fjalla One"/>
                <a:ea typeface="Fjalla One"/>
                <a:cs typeface="Fjalla One"/>
                <a:sym typeface="Fjalla One"/>
              </a:defRPr>
            </a:lvl8pPr>
            <a:lvl9pPr lvl="8" algn="ctr" rtl="0">
              <a:spcBef>
                <a:spcPts val="0"/>
              </a:spcBef>
              <a:spcAft>
                <a:spcPts val="0"/>
              </a:spcAft>
              <a:buSzPts val="3000"/>
              <a:buFont typeface="Fjalla One"/>
              <a:buNone/>
              <a:defRPr sz="3000">
                <a:latin typeface="Fjalla One"/>
                <a:ea typeface="Fjalla One"/>
                <a:cs typeface="Fjalla One"/>
                <a:sym typeface="Fjalla One"/>
              </a:defRPr>
            </a:lvl9pPr>
          </a:lstStyle>
          <a:p>
            <a:endParaRPr/>
          </a:p>
        </p:txBody>
      </p:sp>
      <p:sp>
        <p:nvSpPr>
          <p:cNvPr id="131" name="Google Shape;131;p17"/>
          <p:cNvSpPr/>
          <p:nvPr/>
        </p:nvSpPr>
        <p:spPr>
          <a:xfrm flipH="1">
            <a:off x="842130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0" y="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1">
  <p:cSld name="1_Título y objetos_4_2_1">
    <p:bg>
      <p:bgPr>
        <a:solidFill>
          <a:srgbClr val="F3F3F3"/>
        </a:solidFill>
        <a:effectLst/>
      </p:bgPr>
    </p:bg>
    <p:spTree>
      <p:nvGrpSpPr>
        <p:cNvPr id="1" name="Shape 133"/>
        <p:cNvGrpSpPr/>
        <p:nvPr/>
      </p:nvGrpSpPr>
      <p:grpSpPr>
        <a:xfrm>
          <a:off x="0" y="0"/>
          <a:ext cx="0" cy="0"/>
          <a:chOff x="0" y="0"/>
          <a:chExt cx="0" cy="0"/>
        </a:xfrm>
      </p:grpSpPr>
      <p:sp>
        <p:nvSpPr>
          <p:cNvPr id="134" name="Google Shape;134;p18"/>
          <p:cNvSpPr txBox="1">
            <a:spLocks noGrp="1"/>
          </p:cNvSpPr>
          <p:nvPr>
            <p:ph type="subTitle" idx="1"/>
          </p:nvPr>
        </p:nvSpPr>
        <p:spPr>
          <a:xfrm flipH="1">
            <a:off x="5056793" y="2571750"/>
            <a:ext cx="1426500" cy="6114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100"/>
              <a:buNone/>
              <a:defRPr sz="1100">
                <a:solidFill>
                  <a:srgbClr val="21204D"/>
                </a:solidFill>
              </a:defRPr>
            </a:lvl1pPr>
            <a:lvl2pPr lvl="1" algn="ctr" rtl="0">
              <a:lnSpc>
                <a:spcPct val="100000"/>
              </a:lnSpc>
              <a:spcBef>
                <a:spcPts val="400"/>
              </a:spcBef>
              <a:spcAft>
                <a:spcPts val="0"/>
              </a:spcAft>
              <a:buSzPts val="1100"/>
              <a:buNone/>
              <a:defRPr sz="1100"/>
            </a:lvl2pPr>
            <a:lvl3pPr lvl="2" algn="ctr" rtl="0">
              <a:lnSpc>
                <a:spcPct val="100000"/>
              </a:lnSpc>
              <a:spcBef>
                <a:spcPts val="400"/>
              </a:spcBef>
              <a:spcAft>
                <a:spcPts val="0"/>
              </a:spcAft>
              <a:buSzPts val="1100"/>
              <a:buNone/>
              <a:defRPr sz="1100"/>
            </a:lvl3pPr>
            <a:lvl4pPr lvl="3" algn="ctr" rtl="0">
              <a:lnSpc>
                <a:spcPct val="100000"/>
              </a:lnSpc>
              <a:spcBef>
                <a:spcPts val="400"/>
              </a:spcBef>
              <a:spcAft>
                <a:spcPts val="0"/>
              </a:spcAft>
              <a:buSzPts val="1100"/>
              <a:buNone/>
              <a:defRPr sz="1100"/>
            </a:lvl4pPr>
            <a:lvl5pPr lvl="4" algn="ctr" rtl="0">
              <a:lnSpc>
                <a:spcPct val="100000"/>
              </a:lnSpc>
              <a:spcBef>
                <a:spcPts val="400"/>
              </a:spcBef>
              <a:spcAft>
                <a:spcPts val="0"/>
              </a:spcAft>
              <a:buSzPts val="1100"/>
              <a:buNone/>
              <a:defRPr sz="1100"/>
            </a:lvl5pPr>
            <a:lvl6pPr lvl="5" algn="ctr" rtl="0">
              <a:lnSpc>
                <a:spcPct val="100000"/>
              </a:lnSpc>
              <a:spcBef>
                <a:spcPts val="400"/>
              </a:spcBef>
              <a:spcAft>
                <a:spcPts val="0"/>
              </a:spcAft>
              <a:buSzPts val="1100"/>
              <a:buNone/>
              <a:defRPr sz="1100"/>
            </a:lvl6pPr>
            <a:lvl7pPr lvl="6" algn="ctr" rtl="0">
              <a:lnSpc>
                <a:spcPct val="100000"/>
              </a:lnSpc>
              <a:spcBef>
                <a:spcPts val="400"/>
              </a:spcBef>
              <a:spcAft>
                <a:spcPts val="0"/>
              </a:spcAft>
              <a:buSzPts val="1100"/>
              <a:buNone/>
              <a:defRPr sz="1100"/>
            </a:lvl7pPr>
            <a:lvl8pPr lvl="7" algn="ctr" rtl="0">
              <a:lnSpc>
                <a:spcPct val="100000"/>
              </a:lnSpc>
              <a:spcBef>
                <a:spcPts val="400"/>
              </a:spcBef>
              <a:spcAft>
                <a:spcPts val="0"/>
              </a:spcAft>
              <a:buSzPts val="1100"/>
              <a:buNone/>
              <a:defRPr sz="1100"/>
            </a:lvl8pPr>
            <a:lvl9pPr lvl="8" algn="ctr" rtl="0">
              <a:lnSpc>
                <a:spcPct val="100000"/>
              </a:lnSpc>
              <a:spcBef>
                <a:spcPts val="400"/>
              </a:spcBef>
              <a:spcAft>
                <a:spcPts val="0"/>
              </a:spcAft>
              <a:buSzPts val="1100"/>
              <a:buNone/>
              <a:defRPr sz="1100"/>
            </a:lvl9pPr>
          </a:lstStyle>
          <a:p>
            <a:endParaRPr/>
          </a:p>
        </p:txBody>
      </p:sp>
      <p:sp>
        <p:nvSpPr>
          <p:cNvPr id="135" name="Google Shape;135;p18"/>
          <p:cNvSpPr txBox="1">
            <a:spLocks noGrp="1"/>
          </p:cNvSpPr>
          <p:nvPr>
            <p:ph type="subTitle" idx="2"/>
          </p:nvPr>
        </p:nvSpPr>
        <p:spPr>
          <a:xfrm flipH="1">
            <a:off x="3178324" y="2571750"/>
            <a:ext cx="1426500" cy="6114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100"/>
              <a:buNone/>
              <a:defRPr sz="1100">
                <a:solidFill>
                  <a:srgbClr val="21204D"/>
                </a:solidFill>
              </a:defRPr>
            </a:lvl1pPr>
            <a:lvl2pPr lvl="1" algn="ctr" rtl="0">
              <a:lnSpc>
                <a:spcPct val="100000"/>
              </a:lnSpc>
              <a:spcBef>
                <a:spcPts val="400"/>
              </a:spcBef>
              <a:spcAft>
                <a:spcPts val="0"/>
              </a:spcAft>
              <a:buSzPts val="1100"/>
              <a:buNone/>
              <a:defRPr sz="1100"/>
            </a:lvl2pPr>
            <a:lvl3pPr lvl="2" algn="ctr" rtl="0">
              <a:lnSpc>
                <a:spcPct val="100000"/>
              </a:lnSpc>
              <a:spcBef>
                <a:spcPts val="400"/>
              </a:spcBef>
              <a:spcAft>
                <a:spcPts val="0"/>
              </a:spcAft>
              <a:buSzPts val="1100"/>
              <a:buNone/>
              <a:defRPr sz="1100"/>
            </a:lvl3pPr>
            <a:lvl4pPr lvl="3" algn="ctr" rtl="0">
              <a:lnSpc>
                <a:spcPct val="100000"/>
              </a:lnSpc>
              <a:spcBef>
                <a:spcPts val="400"/>
              </a:spcBef>
              <a:spcAft>
                <a:spcPts val="0"/>
              </a:spcAft>
              <a:buSzPts val="1100"/>
              <a:buNone/>
              <a:defRPr sz="1100"/>
            </a:lvl4pPr>
            <a:lvl5pPr lvl="4" algn="ctr" rtl="0">
              <a:lnSpc>
                <a:spcPct val="100000"/>
              </a:lnSpc>
              <a:spcBef>
                <a:spcPts val="400"/>
              </a:spcBef>
              <a:spcAft>
                <a:spcPts val="0"/>
              </a:spcAft>
              <a:buSzPts val="1100"/>
              <a:buNone/>
              <a:defRPr sz="1100"/>
            </a:lvl5pPr>
            <a:lvl6pPr lvl="5" algn="ctr" rtl="0">
              <a:lnSpc>
                <a:spcPct val="100000"/>
              </a:lnSpc>
              <a:spcBef>
                <a:spcPts val="400"/>
              </a:spcBef>
              <a:spcAft>
                <a:spcPts val="0"/>
              </a:spcAft>
              <a:buSzPts val="1100"/>
              <a:buNone/>
              <a:defRPr sz="1100"/>
            </a:lvl6pPr>
            <a:lvl7pPr lvl="6" algn="ctr" rtl="0">
              <a:lnSpc>
                <a:spcPct val="100000"/>
              </a:lnSpc>
              <a:spcBef>
                <a:spcPts val="400"/>
              </a:spcBef>
              <a:spcAft>
                <a:spcPts val="0"/>
              </a:spcAft>
              <a:buSzPts val="1100"/>
              <a:buNone/>
              <a:defRPr sz="1100"/>
            </a:lvl7pPr>
            <a:lvl8pPr lvl="7" algn="ctr" rtl="0">
              <a:lnSpc>
                <a:spcPct val="100000"/>
              </a:lnSpc>
              <a:spcBef>
                <a:spcPts val="400"/>
              </a:spcBef>
              <a:spcAft>
                <a:spcPts val="0"/>
              </a:spcAft>
              <a:buSzPts val="1100"/>
              <a:buNone/>
              <a:defRPr sz="1100"/>
            </a:lvl8pPr>
            <a:lvl9pPr lvl="8" algn="ctr" rtl="0">
              <a:lnSpc>
                <a:spcPct val="100000"/>
              </a:lnSpc>
              <a:spcBef>
                <a:spcPts val="400"/>
              </a:spcBef>
              <a:spcAft>
                <a:spcPts val="0"/>
              </a:spcAft>
              <a:buSzPts val="1100"/>
              <a:buNone/>
              <a:defRPr sz="1100"/>
            </a:lvl9pPr>
          </a:lstStyle>
          <a:p>
            <a:endParaRPr/>
          </a:p>
        </p:txBody>
      </p:sp>
      <p:sp>
        <p:nvSpPr>
          <p:cNvPr id="136" name="Google Shape;136;p18"/>
          <p:cNvSpPr txBox="1">
            <a:spLocks noGrp="1"/>
          </p:cNvSpPr>
          <p:nvPr>
            <p:ph type="subTitle" idx="3"/>
          </p:nvPr>
        </p:nvSpPr>
        <p:spPr>
          <a:xfrm flipH="1">
            <a:off x="1299842" y="2571750"/>
            <a:ext cx="1426500" cy="6114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100"/>
              <a:buNone/>
              <a:defRPr sz="1100">
                <a:solidFill>
                  <a:srgbClr val="21204D"/>
                </a:solidFill>
              </a:defRPr>
            </a:lvl1pPr>
            <a:lvl2pPr lvl="1" algn="ctr" rtl="0">
              <a:lnSpc>
                <a:spcPct val="100000"/>
              </a:lnSpc>
              <a:spcBef>
                <a:spcPts val="400"/>
              </a:spcBef>
              <a:spcAft>
                <a:spcPts val="0"/>
              </a:spcAft>
              <a:buSzPts val="1100"/>
              <a:buNone/>
              <a:defRPr sz="1100"/>
            </a:lvl2pPr>
            <a:lvl3pPr lvl="2" algn="ctr" rtl="0">
              <a:lnSpc>
                <a:spcPct val="100000"/>
              </a:lnSpc>
              <a:spcBef>
                <a:spcPts val="400"/>
              </a:spcBef>
              <a:spcAft>
                <a:spcPts val="0"/>
              </a:spcAft>
              <a:buSzPts val="1100"/>
              <a:buNone/>
              <a:defRPr sz="1100"/>
            </a:lvl3pPr>
            <a:lvl4pPr lvl="3" algn="ctr" rtl="0">
              <a:lnSpc>
                <a:spcPct val="100000"/>
              </a:lnSpc>
              <a:spcBef>
                <a:spcPts val="400"/>
              </a:spcBef>
              <a:spcAft>
                <a:spcPts val="0"/>
              </a:spcAft>
              <a:buSzPts val="1100"/>
              <a:buNone/>
              <a:defRPr sz="1100"/>
            </a:lvl4pPr>
            <a:lvl5pPr lvl="4" algn="ctr" rtl="0">
              <a:lnSpc>
                <a:spcPct val="100000"/>
              </a:lnSpc>
              <a:spcBef>
                <a:spcPts val="400"/>
              </a:spcBef>
              <a:spcAft>
                <a:spcPts val="0"/>
              </a:spcAft>
              <a:buSzPts val="1100"/>
              <a:buNone/>
              <a:defRPr sz="1100"/>
            </a:lvl5pPr>
            <a:lvl6pPr lvl="5" algn="ctr" rtl="0">
              <a:lnSpc>
                <a:spcPct val="100000"/>
              </a:lnSpc>
              <a:spcBef>
                <a:spcPts val="400"/>
              </a:spcBef>
              <a:spcAft>
                <a:spcPts val="0"/>
              </a:spcAft>
              <a:buSzPts val="1100"/>
              <a:buNone/>
              <a:defRPr sz="1100"/>
            </a:lvl6pPr>
            <a:lvl7pPr lvl="6" algn="ctr" rtl="0">
              <a:lnSpc>
                <a:spcPct val="100000"/>
              </a:lnSpc>
              <a:spcBef>
                <a:spcPts val="400"/>
              </a:spcBef>
              <a:spcAft>
                <a:spcPts val="0"/>
              </a:spcAft>
              <a:buSzPts val="1100"/>
              <a:buNone/>
              <a:defRPr sz="1100"/>
            </a:lvl7pPr>
            <a:lvl8pPr lvl="7" algn="ctr" rtl="0">
              <a:lnSpc>
                <a:spcPct val="100000"/>
              </a:lnSpc>
              <a:spcBef>
                <a:spcPts val="400"/>
              </a:spcBef>
              <a:spcAft>
                <a:spcPts val="0"/>
              </a:spcAft>
              <a:buSzPts val="1100"/>
              <a:buNone/>
              <a:defRPr sz="1100"/>
            </a:lvl8pPr>
            <a:lvl9pPr lvl="8" algn="ctr" rtl="0">
              <a:lnSpc>
                <a:spcPct val="100000"/>
              </a:lnSpc>
              <a:spcBef>
                <a:spcPts val="400"/>
              </a:spcBef>
              <a:spcAft>
                <a:spcPts val="0"/>
              </a:spcAft>
              <a:buSzPts val="1100"/>
              <a:buNone/>
              <a:defRPr sz="1100"/>
            </a:lvl9pPr>
          </a:lstStyle>
          <a:p>
            <a:endParaRPr/>
          </a:p>
        </p:txBody>
      </p:sp>
      <p:sp>
        <p:nvSpPr>
          <p:cNvPr id="137" name="Google Shape;137;p18"/>
          <p:cNvSpPr/>
          <p:nvPr/>
        </p:nvSpPr>
        <p:spPr>
          <a:xfrm flipH="1">
            <a:off x="842130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txBox="1">
            <a:spLocks noGrp="1"/>
          </p:cNvSpPr>
          <p:nvPr>
            <p:ph type="ctrTitle"/>
          </p:nvPr>
        </p:nvSpPr>
        <p:spPr>
          <a:xfrm>
            <a:off x="6924600" y="1951175"/>
            <a:ext cx="1245900" cy="12414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39" name="Google Shape;139;p18"/>
          <p:cNvSpPr/>
          <p:nvPr/>
        </p:nvSpPr>
        <p:spPr>
          <a:xfrm>
            <a:off x="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txBox="1">
            <a:spLocks noGrp="1"/>
          </p:cNvSpPr>
          <p:nvPr>
            <p:ph type="subTitle" idx="4"/>
          </p:nvPr>
        </p:nvSpPr>
        <p:spPr>
          <a:xfrm flipH="1">
            <a:off x="5056793" y="2322843"/>
            <a:ext cx="1426500" cy="2490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200"/>
              <a:buFont typeface="Saira SemiCondensed SemiBold"/>
              <a:buNone/>
              <a:defRPr sz="1400">
                <a:solidFill>
                  <a:srgbClr val="21204D"/>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9pPr>
          </a:lstStyle>
          <a:p>
            <a:endParaRPr/>
          </a:p>
        </p:txBody>
      </p:sp>
      <p:sp>
        <p:nvSpPr>
          <p:cNvPr id="141" name="Google Shape;141;p18"/>
          <p:cNvSpPr txBox="1">
            <a:spLocks noGrp="1"/>
          </p:cNvSpPr>
          <p:nvPr>
            <p:ph type="subTitle" idx="5"/>
          </p:nvPr>
        </p:nvSpPr>
        <p:spPr>
          <a:xfrm flipH="1">
            <a:off x="3178324" y="2322843"/>
            <a:ext cx="1426500" cy="2490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200"/>
              <a:buFont typeface="Saira SemiCondensed SemiBold"/>
              <a:buNone/>
              <a:defRPr sz="1400">
                <a:solidFill>
                  <a:srgbClr val="21204D"/>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9pPr>
          </a:lstStyle>
          <a:p>
            <a:endParaRPr/>
          </a:p>
        </p:txBody>
      </p:sp>
      <p:sp>
        <p:nvSpPr>
          <p:cNvPr id="142" name="Google Shape;142;p18"/>
          <p:cNvSpPr txBox="1">
            <a:spLocks noGrp="1"/>
          </p:cNvSpPr>
          <p:nvPr>
            <p:ph type="subTitle" idx="6"/>
          </p:nvPr>
        </p:nvSpPr>
        <p:spPr>
          <a:xfrm flipH="1">
            <a:off x="1299842" y="2322843"/>
            <a:ext cx="1426500" cy="2490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200"/>
              <a:buFont typeface="Saira SemiCondensed SemiBold"/>
              <a:buNone/>
              <a:defRPr sz="1400">
                <a:solidFill>
                  <a:srgbClr val="21204D"/>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200"/>
              <a:buFont typeface="Saira SemiCondensed SemiBold"/>
              <a:buNone/>
              <a:defRPr sz="1200">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5">
  <p:cSld name="1_Título y objetos_4_2_1_2">
    <p:bg>
      <p:bgPr>
        <a:solidFill>
          <a:srgbClr val="F3F3F3"/>
        </a:solidFill>
        <a:effectLst/>
      </p:bgPr>
    </p:bg>
    <p:spTree>
      <p:nvGrpSpPr>
        <p:cNvPr id="1" name="Shape 143"/>
        <p:cNvGrpSpPr/>
        <p:nvPr/>
      </p:nvGrpSpPr>
      <p:grpSpPr>
        <a:xfrm>
          <a:off x="0" y="0"/>
          <a:ext cx="0" cy="0"/>
          <a:chOff x="0" y="0"/>
          <a:chExt cx="0" cy="0"/>
        </a:xfrm>
      </p:grpSpPr>
      <p:sp>
        <p:nvSpPr>
          <p:cNvPr id="144" name="Google Shape;144;p19"/>
          <p:cNvSpPr txBox="1">
            <a:spLocks noGrp="1"/>
          </p:cNvSpPr>
          <p:nvPr>
            <p:ph type="ctrTitle"/>
          </p:nvPr>
        </p:nvSpPr>
        <p:spPr>
          <a:xfrm>
            <a:off x="6924600" y="1951175"/>
            <a:ext cx="1245900" cy="12414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45" name="Google Shape;145;p19"/>
          <p:cNvSpPr/>
          <p:nvPr/>
        </p:nvSpPr>
        <p:spPr>
          <a:xfrm flipH="1">
            <a:off x="8421300" y="0"/>
            <a:ext cx="722700" cy="38739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9"/>
          <p:cNvSpPr/>
          <p:nvPr/>
        </p:nvSpPr>
        <p:spPr>
          <a:xfrm>
            <a:off x="0" y="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2">
  <p:cSld name="1_Título y objetos_4_2_1_1">
    <p:bg>
      <p:bgPr>
        <a:solidFill>
          <a:srgbClr val="F3F3F3"/>
        </a:solidFill>
        <a:effectLst/>
      </p:bgPr>
    </p:bg>
    <p:spTree>
      <p:nvGrpSpPr>
        <p:cNvPr id="1" name="Shape 147"/>
        <p:cNvGrpSpPr/>
        <p:nvPr/>
      </p:nvGrpSpPr>
      <p:grpSpPr>
        <a:xfrm>
          <a:off x="0" y="0"/>
          <a:ext cx="0" cy="0"/>
          <a:chOff x="0" y="0"/>
          <a:chExt cx="0" cy="0"/>
        </a:xfrm>
      </p:grpSpPr>
      <p:sp>
        <p:nvSpPr>
          <p:cNvPr id="148" name="Google Shape;148;p20"/>
          <p:cNvSpPr txBox="1">
            <a:spLocks noGrp="1"/>
          </p:cNvSpPr>
          <p:nvPr>
            <p:ph type="ctrTitle"/>
          </p:nvPr>
        </p:nvSpPr>
        <p:spPr>
          <a:xfrm flipH="1">
            <a:off x="5711003" y="955400"/>
            <a:ext cx="2737800" cy="1241400"/>
          </a:xfrm>
          <a:prstGeom prst="rect">
            <a:avLst/>
          </a:prstGeom>
          <a:noFill/>
          <a:ln>
            <a:noFill/>
          </a:ln>
        </p:spPr>
        <p:txBody>
          <a:bodyPr spcFirstLastPara="1" wrap="square" lIns="68575" tIns="34275" rIns="68575" bIns="34275" anchor="b" anchorCtr="0">
            <a:noAutofit/>
          </a:bodyPr>
          <a:lstStyle>
            <a:lvl1pPr lvl="0" algn="r" rtl="0">
              <a:spcBef>
                <a:spcPts val="0"/>
              </a:spcBef>
              <a:spcAft>
                <a:spcPts val="0"/>
              </a:spcAft>
              <a:buSzPts val="4800"/>
              <a:buFont typeface="Advent Pro SemiBold"/>
              <a:buNone/>
              <a:defRPr sz="43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100"/>
              <a:buNone/>
              <a:defRPr/>
            </a:lvl2pPr>
            <a:lvl3pPr lvl="2" algn="r" rtl="0">
              <a:spcBef>
                <a:spcPts val="0"/>
              </a:spcBef>
              <a:spcAft>
                <a:spcPts val="0"/>
              </a:spcAft>
              <a:buSzPts val="1100"/>
              <a:buNone/>
              <a:defRPr/>
            </a:lvl3pPr>
            <a:lvl4pPr lvl="3" algn="r" rtl="0">
              <a:spcBef>
                <a:spcPts val="0"/>
              </a:spcBef>
              <a:spcAft>
                <a:spcPts val="0"/>
              </a:spcAft>
              <a:buSzPts val="1100"/>
              <a:buNone/>
              <a:defRPr/>
            </a:lvl4pPr>
            <a:lvl5pPr lvl="4" algn="r" rtl="0">
              <a:spcBef>
                <a:spcPts val="0"/>
              </a:spcBef>
              <a:spcAft>
                <a:spcPts val="0"/>
              </a:spcAft>
              <a:buSzPts val="1100"/>
              <a:buNone/>
              <a:defRPr/>
            </a:lvl5pPr>
            <a:lvl6pPr lvl="5" algn="r" rtl="0">
              <a:spcBef>
                <a:spcPts val="0"/>
              </a:spcBef>
              <a:spcAft>
                <a:spcPts val="0"/>
              </a:spcAft>
              <a:buSzPts val="1100"/>
              <a:buNone/>
              <a:defRPr/>
            </a:lvl6pPr>
            <a:lvl7pPr lvl="6" algn="r" rtl="0">
              <a:spcBef>
                <a:spcPts val="0"/>
              </a:spcBef>
              <a:spcAft>
                <a:spcPts val="0"/>
              </a:spcAft>
              <a:buSzPts val="1100"/>
              <a:buNone/>
              <a:defRPr/>
            </a:lvl7pPr>
            <a:lvl8pPr lvl="7" algn="r" rtl="0">
              <a:spcBef>
                <a:spcPts val="0"/>
              </a:spcBef>
              <a:spcAft>
                <a:spcPts val="0"/>
              </a:spcAft>
              <a:buSzPts val="1100"/>
              <a:buNone/>
              <a:defRPr/>
            </a:lvl8pPr>
            <a:lvl9pPr lvl="8" algn="r" rtl="0">
              <a:spcBef>
                <a:spcPts val="0"/>
              </a:spcBef>
              <a:spcAft>
                <a:spcPts val="0"/>
              </a:spcAft>
              <a:buSzPts val="1100"/>
              <a:buNone/>
              <a:defRPr/>
            </a:lvl9pPr>
          </a:lstStyle>
          <a:p>
            <a:endParaRPr/>
          </a:p>
        </p:txBody>
      </p:sp>
      <p:sp>
        <p:nvSpPr>
          <p:cNvPr id="149" name="Google Shape;149;p20"/>
          <p:cNvSpPr txBox="1">
            <a:spLocks noGrp="1"/>
          </p:cNvSpPr>
          <p:nvPr>
            <p:ph type="subTitle" idx="1"/>
          </p:nvPr>
        </p:nvSpPr>
        <p:spPr>
          <a:xfrm flipH="1">
            <a:off x="5900011" y="2967450"/>
            <a:ext cx="2548800" cy="564900"/>
          </a:xfrm>
          <a:prstGeom prst="rect">
            <a:avLst/>
          </a:prstGeom>
          <a:noFill/>
          <a:ln>
            <a:noFill/>
          </a:ln>
        </p:spPr>
        <p:txBody>
          <a:bodyPr spcFirstLastPara="1" wrap="square" lIns="68575" tIns="34275" rIns="68575" bIns="34275" anchor="t" anchorCtr="0">
            <a:noAutofit/>
          </a:bodyPr>
          <a:lstStyle>
            <a:lvl1pPr lvl="0" algn="r" rtl="0">
              <a:lnSpc>
                <a:spcPct val="90000"/>
              </a:lnSpc>
              <a:spcBef>
                <a:spcPts val="0"/>
              </a:spcBef>
              <a:spcAft>
                <a:spcPts val="0"/>
              </a:spcAft>
              <a:buSzPts val="1200"/>
              <a:buNone/>
              <a:defRPr sz="1200">
                <a:latin typeface="Abel"/>
                <a:ea typeface="Abel"/>
                <a:cs typeface="Abel"/>
                <a:sym typeface="Abel"/>
              </a:defRPr>
            </a:lvl1pPr>
            <a:lvl2pPr lvl="1" algn="r" rtl="0">
              <a:lnSpc>
                <a:spcPct val="90000"/>
              </a:lnSpc>
              <a:spcBef>
                <a:spcPts val="400"/>
              </a:spcBef>
              <a:spcAft>
                <a:spcPts val="0"/>
              </a:spcAft>
              <a:buSzPts val="1500"/>
              <a:buNone/>
              <a:defRPr sz="1500"/>
            </a:lvl2pPr>
            <a:lvl3pPr lvl="2" algn="r" rtl="0">
              <a:lnSpc>
                <a:spcPct val="90000"/>
              </a:lnSpc>
              <a:spcBef>
                <a:spcPts val="400"/>
              </a:spcBef>
              <a:spcAft>
                <a:spcPts val="0"/>
              </a:spcAft>
              <a:buSzPts val="1400"/>
              <a:buNone/>
              <a:defRPr sz="1400"/>
            </a:lvl3pPr>
            <a:lvl4pPr lvl="3" algn="r" rtl="0">
              <a:lnSpc>
                <a:spcPct val="90000"/>
              </a:lnSpc>
              <a:spcBef>
                <a:spcPts val="400"/>
              </a:spcBef>
              <a:spcAft>
                <a:spcPts val="0"/>
              </a:spcAft>
              <a:buSzPts val="1200"/>
              <a:buNone/>
              <a:defRPr sz="1200"/>
            </a:lvl4pPr>
            <a:lvl5pPr lvl="4" algn="r" rtl="0">
              <a:lnSpc>
                <a:spcPct val="90000"/>
              </a:lnSpc>
              <a:spcBef>
                <a:spcPts val="400"/>
              </a:spcBef>
              <a:spcAft>
                <a:spcPts val="0"/>
              </a:spcAft>
              <a:buSzPts val="1200"/>
              <a:buNone/>
              <a:defRPr sz="1200"/>
            </a:lvl5pPr>
            <a:lvl6pPr lvl="5" algn="r" rtl="0">
              <a:lnSpc>
                <a:spcPct val="90000"/>
              </a:lnSpc>
              <a:spcBef>
                <a:spcPts val="400"/>
              </a:spcBef>
              <a:spcAft>
                <a:spcPts val="0"/>
              </a:spcAft>
              <a:buSzPts val="1200"/>
              <a:buNone/>
              <a:defRPr sz="1200"/>
            </a:lvl6pPr>
            <a:lvl7pPr lvl="6" algn="r" rtl="0">
              <a:lnSpc>
                <a:spcPct val="90000"/>
              </a:lnSpc>
              <a:spcBef>
                <a:spcPts val="400"/>
              </a:spcBef>
              <a:spcAft>
                <a:spcPts val="0"/>
              </a:spcAft>
              <a:buSzPts val="1200"/>
              <a:buNone/>
              <a:defRPr sz="1200"/>
            </a:lvl7pPr>
            <a:lvl8pPr lvl="7" algn="r" rtl="0">
              <a:lnSpc>
                <a:spcPct val="90000"/>
              </a:lnSpc>
              <a:spcBef>
                <a:spcPts val="400"/>
              </a:spcBef>
              <a:spcAft>
                <a:spcPts val="0"/>
              </a:spcAft>
              <a:buSzPts val="1200"/>
              <a:buNone/>
              <a:defRPr sz="1200"/>
            </a:lvl8pPr>
            <a:lvl9pPr lvl="8" algn="r" rtl="0">
              <a:lnSpc>
                <a:spcPct val="90000"/>
              </a:lnSpc>
              <a:spcBef>
                <a:spcPts val="400"/>
              </a:spcBef>
              <a:spcAft>
                <a:spcPts val="0"/>
              </a:spcAft>
              <a:buSzPts val="1200"/>
              <a:buNone/>
              <a:defRPr sz="1200"/>
            </a:lvl9pPr>
          </a:lstStyle>
          <a:p>
            <a:endParaRPr/>
          </a:p>
        </p:txBody>
      </p:sp>
      <p:sp>
        <p:nvSpPr>
          <p:cNvPr id="150" name="Google Shape;150;p20"/>
          <p:cNvSpPr/>
          <p:nvPr/>
        </p:nvSpPr>
        <p:spPr>
          <a:xfrm flipH="1">
            <a:off x="0"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0"/>
          <p:cNvSpPr txBox="1"/>
          <p:nvPr/>
        </p:nvSpPr>
        <p:spPr>
          <a:xfrm>
            <a:off x="4673300" y="3924250"/>
            <a:ext cx="3775500" cy="84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1000" b="1">
                <a:solidFill>
                  <a:srgbClr val="21204D"/>
                </a:solidFill>
                <a:latin typeface="Abel"/>
                <a:ea typeface="Abel"/>
                <a:cs typeface="Abel"/>
                <a:sym typeface="Abel"/>
              </a:rPr>
              <a:t>CREDITS</a:t>
            </a:r>
            <a:r>
              <a:rPr lang="en" sz="1000">
                <a:solidFill>
                  <a:srgbClr val="21204D"/>
                </a:solidFill>
                <a:latin typeface="Abel"/>
                <a:ea typeface="Abel"/>
                <a:cs typeface="Abel"/>
                <a:sym typeface="Abel"/>
              </a:rPr>
              <a:t>: This presentation template was created by </a:t>
            </a:r>
            <a:r>
              <a:rPr lang="en" sz="1000" b="1">
                <a:solidFill>
                  <a:srgbClr val="21204D"/>
                </a:solidFill>
                <a:uFill>
                  <a:noFill/>
                </a:uFill>
                <a:latin typeface="Abel"/>
                <a:ea typeface="Abel"/>
                <a:cs typeface="Abel"/>
                <a:sym typeface="Abel"/>
                <a:hlinkClick r:id="rId2"/>
              </a:rPr>
              <a:t>Slidesgo</a:t>
            </a:r>
            <a:r>
              <a:rPr lang="en" sz="1000">
                <a:solidFill>
                  <a:srgbClr val="21204D"/>
                </a:solidFill>
                <a:latin typeface="Abel"/>
                <a:ea typeface="Abel"/>
                <a:cs typeface="Abel"/>
                <a:sym typeface="Abel"/>
              </a:rPr>
              <a:t>, including icons by </a:t>
            </a:r>
            <a:r>
              <a:rPr lang="en" sz="1000" b="1">
                <a:solidFill>
                  <a:srgbClr val="21204D"/>
                </a:solidFill>
                <a:uFill>
                  <a:noFill/>
                </a:uFill>
                <a:latin typeface="Abel"/>
                <a:ea typeface="Abel"/>
                <a:cs typeface="Abel"/>
                <a:sym typeface="Abel"/>
                <a:hlinkClick r:id="rId3"/>
              </a:rPr>
              <a:t>Flaticon</a:t>
            </a:r>
            <a:r>
              <a:rPr lang="en" sz="1000">
                <a:solidFill>
                  <a:srgbClr val="21204D"/>
                </a:solidFill>
                <a:latin typeface="Abel"/>
                <a:ea typeface="Abel"/>
                <a:cs typeface="Abel"/>
                <a:sym typeface="Abel"/>
              </a:rPr>
              <a:t>, and infographics &amp; images by </a:t>
            </a:r>
            <a:r>
              <a:rPr lang="en" sz="1000" b="1">
                <a:solidFill>
                  <a:srgbClr val="21204D"/>
                </a:solidFill>
                <a:uFill>
                  <a:noFill/>
                </a:uFill>
                <a:latin typeface="Abel"/>
                <a:ea typeface="Abel"/>
                <a:cs typeface="Abel"/>
                <a:sym typeface="Abel"/>
                <a:hlinkClick r:id="rId4"/>
              </a:rPr>
              <a:t>Freepik</a:t>
            </a:r>
            <a:r>
              <a:rPr lang="en" sz="1000">
                <a:solidFill>
                  <a:srgbClr val="21204D"/>
                </a:solidFill>
                <a:latin typeface="Abel"/>
                <a:ea typeface="Abel"/>
                <a:cs typeface="Abel"/>
                <a:sym typeface="Abel"/>
              </a:rPr>
              <a:t>. </a:t>
            </a:r>
            <a:endParaRPr sz="1000">
              <a:solidFill>
                <a:srgbClr val="21204D"/>
              </a:solidFill>
              <a:latin typeface="Abel"/>
              <a:ea typeface="Abel"/>
              <a:cs typeface="Abel"/>
              <a:sym typeface="Abel"/>
            </a:endParaRPr>
          </a:p>
          <a:p>
            <a:pPr marL="0" lvl="0" indent="0" algn="r" rtl="0">
              <a:lnSpc>
                <a:spcPct val="115000"/>
              </a:lnSpc>
              <a:spcBef>
                <a:spcPts val="300"/>
              </a:spcBef>
              <a:spcAft>
                <a:spcPts val="0"/>
              </a:spcAft>
              <a:buNone/>
            </a:pPr>
            <a:r>
              <a:rPr lang="en" sz="1000" b="1">
                <a:solidFill>
                  <a:srgbClr val="21204D"/>
                </a:solidFill>
                <a:latin typeface="Abel"/>
                <a:ea typeface="Abel"/>
                <a:cs typeface="Abel"/>
                <a:sym typeface="Abel"/>
              </a:rPr>
              <a:t>Please keep this slide for attribution.</a:t>
            </a:r>
            <a:endParaRPr sz="1000" b="1">
              <a:solidFill>
                <a:srgbClr val="21204D"/>
              </a:solidFill>
              <a:latin typeface="Abel"/>
              <a:ea typeface="Abel"/>
              <a:cs typeface="Abel"/>
              <a:sym typeface="Abel"/>
            </a:endParaRPr>
          </a:p>
        </p:txBody>
      </p:sp>
      <p:sp>
        <p:nvSpPr>
          <p:cNvPr id="152" name="Google Shape;152;p20"/>
          <p:cNvSpPr/>
          <p:nvPr/>
        </p:nvSpPr>
        <p:spPr>
          <a:xfrm>
            <a:off x="863610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4">
  <p:cSld name="8_Título y objetos_2_1_1">
    <p:bg>
      <p:bgPr>
        <a:solidFill>
          <a:srgbClr val="F3F3F3"/>
        </a:solidFill>
        <a:effectLst/>
      </p:bgPr>
    </p:bg>
    <p:spTree>
      <p:nvGrpSpPr>
        <p:cNvPr id="1" name="Shape 161"/>
        <p:cNvGrpSpPr/>
        <p:nvPr/>
      </p:nvGrpSpPr>
      <p:grpSpPr>
        <a:xfrm>
          <a:off x="0" y="0"/>
          <a:ext cx="0" cy="0"/>
          <a:chOff x="0" y="0"/>
          <a:chExt cx="0" cy="0"/>
        </a:xfrm>
      </p:grpSpPr>
      <p:sp>
        <p:nvSpPr>
          <p:cNvPr id="162" name="Google Shape;162;p23"/>
          <p:cNvSpPr/>
          <p:nvPr/>
        </p:nvSpPr>
        <p:spPr>
          <a:xfrm flipH="1">
            <a:off x="0"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txBox="1">
            <a:spLocks noGrp="1"/>
          </p:cNvSpPr>
          <p:nvPr>
            <p:ph type="ctrTitle"/>
          </p:nvPr>
        </p:nvSpPr>
        <p:spPr>
          <a:xfrm>
            <a:off x="6924600" y="1951175"/>
            <a:ext cx="1245900" cy="12414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64" name="Google Shape;164;p23"/>
          <p:cNvSpPr/>
          <p:nvPr/>
        </p:nvSpPr>
        <p:spPr>
          <a:xfrm flipH="1">
            <a:off x="8421300" y="0"/>
            <a:ext cx="722700" cy="38739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a:off x="863610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txBox="1">
            <a:spLocks noGrp="1"/>
          </p:cNvSpPr>
          <p:nvPr>
            <p:ph type="subTitle" idx="1"/>
          </p:nvPr>
        </p:nvSpPr>
        <p:spPr>
          <a:xfrm flipH="1">
            <a:off x="781158" y="1535350"/>
            <a:ext cx="3027300" cy="6114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3F3F3"/>
              </a:buClr>
              <a:buSzPts val="1100"/>
              <a:buNone/>
              <a:defRPr sz="1100">
                <a:solidFill>
                  <a:srgbClr val="F3F3F3"/>
                </a:solidFill>
              </a:defRPr>
            </a:lvl1pPr>
            <a:lvl2pPr lvl="1" algn="r" rtl="0">
              <a:lnSpc>
                <a:spcPct val="100000"/>
              </a:lnSpc>
              <a:spcBef>
                <a:spcPts val="400"/>
              </a:spcBef>
              <a:spcAft>
                <a:spcPts val="0"/>
              </a:spcAft>
              <a:buClr>
                <a:srgbClr val="F3F3F3"/>
              </a:buClr>
              <a:buSzPts val="1100"/>
              <a:buNone/>
              <a:defRPr sz="1100">
                <a:solidFill>
                  <a:srgbClr val="F3F3F3"/>
                </a:solidFill>
              </a:defRPr>
            </a:lvl2pPr>
            <a:lvl3pPr lvl="2" algn="r" rtl="0">
              <a:lnSpc>
                <a:spcPct val="100000"/>
              </a:lnSpc>
              <a:spcBef>
                <a:spcPts val="400"/>
              </a:spcBef>
              <a:spcAft>
                <a:spcPts val="0"/>
              </a:spcAft>
              <a:buClr>
                <a:srgbClr val="F3F3F3"/>
              </a:buClr>
              <a:buSzPts val="1100"/>
              <a:buNone/>
              <a:defRPr sz="1100">
                <a:solidFill>
                  <a:srgbClr val="F3F3F3"/>
                </a:solidFill>
              </a:defRPr>
            </a:lvl3pPr>
            <a:lvl4pPr lvl="3" algn="r" rtl="0">
              <a:lnSpc>
                <a:spcPct val="100000"/>
              </a:lnSpc>
              <a:spcBef>
                <a:spcPts val="400"/>
              </a:spcBef>
              <a:spcAft>
                <a:spcPts val="0"/>
              </a:spcAft>
              <a:buClr>
                <a:srgbClr val="F3F3F3"/>
              </a:buClr>
              <a:buSzPts val="1100"/>
              <a:buNone/>
              <a:defRPr sz="1100">
                <a:solidFill>
                  <a:srgbClr val="F3F3F3"/>
                </a:solidFill>
              </a:defRPr>
            </a:lvl4pPr>
            <a:lvl5pPr lvl="4" algn="r" rtl="0">
              <a:lnSpc>
                <a:spcPct val="100000"/>
              </a:lnSpc>
              <a:spcBef>
                <a:spcPts val="400"/>
              </a:spcBef>
              <a:spcAft>
                <a:spcPts val="0"/>
              </a:spcAft>
              <a:buClr>
                <a:srgbClr val="F3F3F3"/>
              </a:buClr>
              <a:buSzPts val="1100"/>
              <a:buNone/>
              <a:defRPr sz="1100">
                <a:solidFill>
                  <a:srgbClr val="F3F3F3"/>
                </a:solidFill>
              </a:defRPr>
            </a:lvl5pPr>
            <a:lvl6pPr lvl="5" algn="r" rtl="0">
              <a:lnSpc>
                <a:spcPct val="100000"/>
              </a:lnSpc>
              <a:spcBef>
                <a:spcPts val="400"/>
              </a:spcBef>
              <a:spcAft>
                <a:spcPts val="0"/>
              </a:spcAft>
              <a:buClr>
                <a:srgbClr val="F3F3F3"/>
              </a:buClr>
              <a:buSzPts val="1100"/>
              <a:buNone/>
              <a:defRPr sz="1100">
                <a:solidFill>
                  <a:srgbClr val="F3F3F3"/>
                </a:solidFill>
              </a:defRPr>
            </a:lvl6pPr>
            <a:lvl7pPr lvl="6" algn="r" rtl="0">
              <a:lnSpc>
                <a:spcPct val="100000"/>
              </a:lnSpc>
              <a:spcBef>
                <a:spcPts val="400"/>
              </a:spcBef>
              <a:spcAft>
                <a:spcPts val="0"/>
              </a:spcAft>
              <a:buClr>
                <a:srgbClr val="F3F3F3"/>
              </a:buClr>
              <a:buSzPts val="1100"/>
              <a:buNone/>
              <a:defRPr sz="1100">
                <a:solidFill>
                  <a:srgbClr val="F3F3F3"/>
                </a:solidFill>
              </a:defRPr>
            </a:lvl7pPr>
            <a:lvl8pPr lvl="7" algn="r" rtl="0">
              <a:lnSpc>
                <a:spcPct val="100000"/>
              </a:lnSpc>
              <a:spcBef>
                <a:spcPts val="400"/>
              </a:spcBef>
              <a:spcAft>
                <a:spcPts val="0"/>
              </a:spcAft>
              <a:buClr>
                <a:srgbClr val="F3F3F3"/>
              </a:buClr>
              <a:buSzPts val="1100"/>
              <a:buNone/>
              <a:defRPr sz="1100">
                <a:solidFill>
                  <a:srgbClr val="F3F3F3"/>
                </a:solidFill>
              </a:defRPr>
            </a:lvl8pPr>
            <a:lvl9pPr lvl="8" algn="r" rtl="0">
              <a:lnSpc>
                <a:spcPct val="100000"/>
              </a:lnSpc>
              <a:spcBef>
                <a:spcPts val="400"/>
              </a:spcBef>
              <a:spcAft>
                <a:spcPts val="0"/>
              </a:spcAft>
              <a:buClr>
                <a:srgbClr val="F3F3F3"/>
              </a:buClr>
              <a:buSzPts val="1100"/>
              <a:buNone/>
              <a:defRPr sz="1100">
                <a:solidFill>
                  <a:srgbClr val="F3F3F3"/>
                </a:solidFill>
              </a:defRPr>
            </a:lvl9pPr>
          </a:lstStyle>
          <a:p>
            <a:endParaRPr/>
          </a:p>
        </p:txBody>
      </p:sp>
      <p:sp>
        <p:nvSpPr>
          <p:cNvPr id="167" name="Google Shape;167;p23"/>
          <p:cNvSpPr txBox="1">
            <a:spLocks noGrp="1"/>
          </p:cNvSpPr>
          <p:nvPr>
            <p:ph type="subTitle" idx="2"/>
          </p:nvPr>
        </p:nvSpPr>
        <p:spPr>
          <a:xfrm flipH="1">
            <a:off x="781158" y="713150"/>
            <a:ext cx="3027300" cy="6114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3F3F3"/>
              </a:buClr>
              <a:buSzPts val="1100"/>
              <a:buNone/>
              <a:defRPr sz="1100">
                <a:solidFill>
                  <a:srgbClr val="F3F3F3"/>
                </a:solidFill>
              </a:defRPr>
            </a:lvl1pPr>
            <a:lvl2pPr lvl="1" algn="r" rtl="0">
              <a:lnSpc>
                <a:spcPct val="100000"/>
              </a:lnSpc>
              <a:spcBef>
                <a:spcPts val="400"/>
              </a:spcBef>
              <a:spcAft>
                <a:spcPts val="0"/>
              </a:spcAft>
              <a:buClr>
                <a:srgbClr val="F3F3F3"/>
              </a:buClr>
              <a:buSzPts val="1100"/>
              <a:buNone/>
              <a:defRPr sz="1100">
                <a:solidFill>
                  <a:srgbClr val="F3F3F3"/>
                </a:solidFill>
              </a:defRPr>
            </a:lvl2pPr>
            <a:lvl3pPr lvl="2" algn="r" rtl="0">
              <a:lnSpc>
                <a:spcPct val="100000"/>
              </a:lnSpc>
              <a:spcBef>
                <a:spcPts val="400"/>
              </a:spcBef>
              <a:spcAft>
                <a:spcPts val="0"/>
              </a:spcAft>
              <a:buClr>
                <a:srgbClr val="F3F3F3"/>
              </a:buClr>
              <a:buSzPts val="1100"/>
              <a:buNone/>
              <a:defRPr sz="1100">
                <a:solidFill>
                  <a:srgbClr val="F3F3F3"/>
                </a:solidFill>
              </a:defRPr>
            </a:lvl3pPr>
            <a:lvl4pPr lvl="3" algn="r" rtl="0">
              <a:lnSpc>
                <a:spcPct val="100000"/>
              </a:lnSpc>
              <a:spcBef>
                <a:spcPts val="400"/>
              </a:spcBef>
              <a:spcAft>
                <a:spcPts val="0"/>
              </a:spcAft>
              <a:buClr>
                <a:srgbClr val="F3F3F3"/>
              </a:buClr>
              <a:buSzPts val="1100"/>
              <a:buNone/>
              <a:defRPr sz="1100">
                <a:solidFill>
                  <a:srgbClr val="F3F3F3"/>
                </a:solidFill>
              </a:defRPr>
            </a:lvl4pPr>
            <a:lvl5pPr lvl="4" algn="r" rtl="0">
              <a:lnSpc>
                <a:spcPct val="100000"/>
              </a:lnSpc>
              <a:spcBef>
                <a:spcPts val="400"/>
              </a:spcBef>
              <a:spcAft>
                <a:spcPts val="0"/>
              </a:spcAft>
              <a:buClr>
                <a:srgbClr val="F3F3F3"/>
              </a:buClr>
              <a:buSzPts val="1100"/>
              <a:buNone/>
              <a:defRPr sz="1100">
                <a:solidFill>
                  <a:srgbClr val="F3F3F3"/>
                </a:solidFill>
              </a:defRPr>
            </a:lvl5pPr>
            <a:lvl6pPr lvl="5" algn="r" rtl="0">
              <a:lnSpc>
                <a:spcPct val="100000"/>
              </a:lnSpc>
              <a:spcBef>
                <a:spcPts val="400"/>
              </a:spcBef>
              <a:spcAft>
                <a:spcPts val="0"/>
              </a:spcAft>
              <a:buClr>
                <a:srgbClr val="F3F3F3"/>
              </a:buClr>
              <a:buSzPts val="1100"/>
              <a:buNone/>
              <a:defRPr sz="1100">
                <a:solidFill>
                  <a:srgbClr val="F3F3F3"/>
                </a:solidFill>
              </a:defRPr>
            </a:lvl6pPr>
            <a:lvl7pPr lvl="6" algn="r" rtl="0">
              <a:lnSpc>
                <a:spcPct val="100000"/>
              </a:lnSpc>
              <a:spcBef>
                <a:spcPts val="400"/>
              </a:spcBef>
              <a:spcAft>
                <a:spcPts val="0"/>
              </a:spcAft>
              <a:buClr>
                <a:srgbClr val="F3F3F3"/>
              </a:buClr>
              <a:buSzPts val="1100"/>
              <a:buNone/>
              <a:defRPr sz="1100">
                <a:solidFill>
                  <a:srgbClr val="F3F3F3"/>
                </a:solidFill>
              </a:defRPr>
            </a:lvl7pPr>
            <a:lvl8pPr lvl="7" algn="r" rtl="0">
              <a:lnSpc>
                <a:spcPct val="100000"/>
              </a:lnSpc>
              <a:spcBef>
                <a:spcPts val="400"/>
              </a:spcBef>
              <a:spcAft>
                <a:spcPts val="0"/>
              </a:spcAft>
              <a:buClr>
                <a:srgbClr val="F3F3F3"/>
              </a:buClr>
              <a:buSzPts val="1100"/>
              <a:buNone/>
              <a:defRPr sz="1100">
                <a:solidFill>
                  <a:srgbClr val="F3F3F3"/>
                </a:solidFill>
              </a:defRPr>
            </a:lvl8pPr>
            <a:lvl9pPr lvl="8" algn="r" rtl="0">
              <a:lnSpc>
                <a:spcPct val="100000"/>
              </a:lnSpc>
              <a:spcBef>
                <a:spcPts val="400"/>
              </a:spcBef>
              <a:spcAft>
                <a:spcPts val="0"/>
              </a:spcAft>
              <a:buClr>
                <a:srgbClr val="F3F3F3"/>
              </a:buClr>
              <a:buSzPts val="1100"/>
              <a:buNone/>
              <a:defRPr sz="1100">
                <a:solidFill>
                  <a:srgbClr val="F3F3F3"/>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p:cSld name="CUSTOM_2">
    <p:spTree>
      <p:nvGrpSpPr>
        <p:cNvPr id="1" name="Shape 16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Diapositiva de título_1">
    <p:bg>
      <p:bgPr>
        <a:solidFill>
          <a:srgbClr val="F3F3F3"/>
        </a:solidFill>
        <a:effectLst/>
      </p:bgPr>
    </p:bg>
    <p:spTree>
      <p:nvGrpSpPr>
        <p:cNvPr id="1" name="Shape 16"/>
        <p:cNvGrpSpPr/>
        <p:nvPr/>
      </p:nvGrpSpPr>
      <p:grpSpPr>
        <a:xfrm>
          <a:off x="0" y="0"/>
          <a:ext cx="0" cy="0"/>
          <a:chOff x="0" y="0"/>
          <a:chExt cx="0" cy="0"/>
        </a:xfrm>
      </p:grpSpPr>
      <p:sp>
        <p:nvSpPr>
          <p:cNvPr id="17" name="Google Shape;17;p3"/>
          <p:cNvSpPr/>
          <p:nvPr/>
        </p:nvSpPr>
        <p:spPr>
          <a:xfrm>
            <a:off x="4946725"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202150" y="584950"/>
            <a:ext cx="6739800" cy="39735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1057950"/>
            <a:ext cx="2421900" cy="40857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1pPr>
            <a:lvl2pPr lvl="1"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2pPr>
            <a:lvl3pPr lvl="2"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3pPr>
            <a:lvl4pPr lvl="3"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4pPr>
            <a:lvl5pPr lvl="4"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5pPr>
            <a:lvl6pPr lvl="5"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6pPr>
            <a:lvl7pPr lvl="6"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7pPr>
            <a:lvl8pPr lvl="7"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8pPr>
            <a:lvl9pPr lvl="8" algn="r" rtl="0">
              <a:spcBef>
                <a:spcPts val="0"/>
              </a:spcBef>
              <a:spcAft>
                <a:spcPts val="0"/>
              </a:spcAft>
              <a:buClr>
                <a:srgbClr val="F3F3F3"/>
              </a:buClr>
              <a:buSzPts val="1800"/>
              <a:buFont typeface="Saira SemiCondensed SemiBold"/>
              <a:buNone/>
              <a:defRPr sz="1800">
                <a:solidFill>
                  <a:srgbClr val="F3F3F3"/>
                </a:solidFill>
                <a:latin typeface="Saira SemiCondensed SemiBold"/>
                <a:ea typeface="Saira SemiCondensed SemiBold"/>
                <a:cs typeface="Saira SemiCondensed SemiBold"/>
                <a:sym typeface="Saira SemiCondensed SemiBold"/>
              </a:defRPr>
            </a:lvl9pPr>
          </a:lstStyle>
          <a:p>
            <a:endParaRPr/>
          </a:p>
        </p:txBody>
      </p:sp>
      <p:sp>
        <p:nvSpPr>
          <p:cNvPr id="21" name="Google Shape;21;p3"/>
          <p:cNvSpPr txBox="1">
            <a:spLocks noGrp="1"/>
          </p:cNvSpPr>
          <p:nvPr>
            <p:ph type="body" idx="1"/>
          </p:nvPr>
        </p:nvSpPr>
        <p:spPr>
          <a:xfrm>
            <a:off x="2413800" y="1136650"/>
            <a:ext cx="4316400" cy="2870100"/>
          </a:xfrm>
          <a:prstGeom prst="rect">
            <a:avLst/>
          </a:prstGeom>
        </p:spPr>
        <p:txBody>
          <a:bodyPr spcFirstLastPara="1" wrap="square" lIns="68575" tIns="34275" rIns="68575" bIns="34275" anchor="ctr" anchorCtr="0">
            <a:noAutofit/>
          </a:bodyPr>
          <a:lstStyle>
            <a:lvl1pPr marL="457200" lvl="0" indent="-298450" rtl="0">
              <a:spcBef>
                <a:spcPts val="800"/>
              </a:spcBef>
              <a:spcAft>
                <a:spcPts val="0"/>
              </a:spcAft>
              <a:buClr>
                <a:srgbClr val="F3F3F3"/>
              </a:buClr>
              <a:buSzPts val="1100"/>
              <a:buChar char="•"/>
              <a:defRPr sz="1100">
                <a:solidFill>
                  <a:srgbClr val="F3F3F3"/>
                </a:solidFill>
              </a:defRPr>
            </a:lvl1pPr>
            <a:lvl2pPr marL="914400" lvl="1" indent="-298450" rtl="0">
              <a:spcBef>
                <a:spcPts val="400"/>
              </a:spcBef>
              <a:spcAft>
                <a:spcPts val="0"/>
              </a:spcAft>
              <a:buClr>
                <a:srgbClr val="F3F3F3"/>
              </a:buClr>
              <a:buSzPts val="1100"/>
              <a:buChar char="•"/>
              <a:defRPr sz="1100">
                <a:solidFill>
                  <a:srgbClr val="F3F3F3"/>
                </a:solidFill>
              </a:defRPr>
            </a:lvl2pPr>
            <a:lvl3pPr marL="1371600" lvl="2" indent="-298450" rtl="0">
              <a:spcBef>
                <a:spcPts val="400"/>
              </a:spcBef>
              <a:spcAft>
                <a:spcPts val="0"/>
              </a:spcAft>
              <a:buClr>
                <a:srgbClr val="F3F3F3"/>
              </a:buClr>
              <a:buSzPts val="1100"/>
              <a:buChar char="•"/>
              <a:defRPr sz="1100">
                <a:solidFill>
                  <a:srgbClr val="F3F3F3"/>
                </a:solidFill>
              </a:defRPr>
            </a:lvl3pPr>
            <a:lvl4pPr marL="1828800" lvl="3" indent="-298450" rtl="0">
              <a:spcBef>
                <a:spcPts val="400"/>
              </a:spcBef>
              <a:spcAft>
                <a:spcPts val="0"/>
              </a:spcAft>
              <a:buClr>
                <a:srgbClr val="F3F3F3"/>
              </a:buClr>
              <a:buSzPts val="1100"/>
              <a:buChar char="•"/>
              <a:defRPr sz="1100">
                <a:solidFill>
                  <a:srgbClr val="F3F3F3"/>
                </a:solidFill>
              </a:defRPr>
            </a:lvl4pPr>
            <a:lvl5pPr marL="2286000" lvl="4" indent="-298450" rtl="0">
              <a:spcBef>
                <a:spcPts val="400"/>
              </a:spcBef>
              <a:spcAft>
                <a:spcPts val="0"/>
              </a:spcAft>
              <a:buClr>
                <a:srgbClr val="F3F3F3"/>
              </a:buClr>
              <a:buSzPts val="1100"/>
              <a:buChar char="•"/>
              <a:defRPr sz="1100">
                <a:solidFill>
                  <a:srgbClr val="F3F3F3"/>
                </a:solidFill>
              </a:defRPr>
            </a:lvl5pPr>
            <a:lvl6pPr marL="2743200" lvl="5" indent="-298450" rtl="0">
              <a:spcBef>
                <a:spcPts val="400"/>
              </a:spcBef>
              <a:spcAft>
                <a:spcPts val="0"/>
              </a:spcAft>
              <a:buClr>
                <a:srgbClr val="F3F3F3"/>
              </a:buClr>
              <a:buSzPts val="1100"/>
              <a:buChar char="•"/>
              <a:defRPr sz="1100">
                <a:solidFill>
                  <a:srgbClr val="F3F3F3"/>
                </a:solidFill>
              </a:defRPr>
            </a:lvl6pPr>
            <a:lvl7pPr marL="3200400" lvl="6" indent="-298450" rtl="0">
              <a:spcBef>
                <a:spcPts val="400"/>
              </a:spcBef>
              <a:spcAft>
                <a:spcPts val="0"/>
              </a:spcAft>
              <a:buClr>
                <a:srgbClr val="F3F3F3"/>
              </a:buClr>
              <a:buSzPts val="1100"/>
              <a:buChar char="•"/>
              <a:defRPr sz="1100">
                <a:solidFill>
                  <a:srgbClr val="F3F3F3"/>
                </a:solidFill>
              </a:defRPr>
            </a:lvl7pPr>
            <a:lvl8pPr marL="3657600" lvl="7" indent="-298450" rtl="0">
              <a:spcBef>
                <a:spcPts val="400"/>
              </a:spcBef>
              <a:spcAft>
                <a:spcPts val="0"/>
              </a:spcAft>
              <a:buClr>
                <a:srgbClr val="F3F3F3"/>
              </a:buClr>
              <a:buSzPts val="1100"/>
              <a:buChar char="•"/>
              <a:defRPr sz="1100">
                <a:solidFill>
                  <a:srgbClr val="F3F3F3"/>
                </a:solidFill>
              </a:defRPr>
            </a:lvl8pPr>
            <a:lvl9pPr marL="4114800" lvl="8" indent="-298450" rtl="0">
              <a:spcBef>
                <a:spcPts val="400"/>
              </a:spcBef>
              <a:spcAft>
                <a:spcPts val="0"/>
              </a:spcAft>
              <a:buClr>
                <a:srgbClr val="F3F3F3"/>
              </a:buClr>
              <a:buSzPts val="1100"/>
              <a:buChar char="•"/>
              <a:defRPr sz="1100">
                <a:solidFill>
                  <a:srgbClr val="F3F3F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HEADLINE">
  <p:cSld name="Título y objetos_1">
    <p:bg>
      <p:bgPr>
        <a:solidFill>
          <a:srgbClr val="F3F3F3"/>
        </a:solidFill>
        <a:effectLst/>
      </p:bgPr>
    </p:bg>
    <p:spTree>
      <p:nvGrpSpPr>
        <p:cNvPr id="1" name="Shape 38"/>
        <p:cNvGrpSpPr/>
        <p:nvPr/>
      </p:nvGrpSpPr>
      <p:grpSpPr>
        <a:xfrm>
          <a:off x="0" y="0"/>
          <a:ext cx="0" cy="0"/>
          <a:chOff x="0" y="0"/>
          <a:chExt cx="0" cy="0"/>
        </a:xfrm>
      </p:grpSpPr>
      <p:sp>
        <p:nvSpPr>
          <p:cNvPr id="39" name="Google Shape;39;p5"/>
          <p:cNvSpPr/>
          <p:nvPr/>
        </p:nvSpPr>
        <p:spPr>
          <a:xfrm>
            <a:off x="4946719" y="0"/>
            <a:ext cx="4196935" cy="5143530"/>
          </a:xfrm>
          <a:custGeom>
            <a:avLst/>
            <a:gdLst/>
            <a:ahLst/>
            <a:cxnLst/>
            <a:rect l="l" t="t" r="r" b="b"/>
            <a:pathLst>
              <a:path w="140542" h="65892" extrusionOk="0">
                <a:moveTo>
                  <a:pt x="0" y="0"/>
                </a:moveTo>
                <a:lnTo>
                  <a:pt x="0" y="65891"/>
                </a:lnTo>
                <a:lnTo>
                  <a:pt x="140541" y="65891"/>
                </a:lnTo>
                <a:lnTo>
                  <a:pt x="140541"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4672150" y="0"/>
            <a:ext cx="1148100" cy="40857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txBox="1">
            <a:spLocks noGrp="1"/>
          </p:cNvSpPr>
          <p:nvPr>
            <p:ph type="subTitle" idx="1"/>
          </p:nvPr>
        </p:nvSpPr>
        <p:spPr>
          <a:xfrm>
            <a:off x="5902894" y="3135671"/>
            <a:ext cx="2025000" cy="402900"/>
          </a:xfrm>
          <a:prstGeom prst="rect">
            <a:avLst/>
          </a:prstGeom>
        </p:spPr>
        <p:txBody>
          <a:bodyPr spcFirstLastPara="1" wrap="square" lIns="68575" tIns="34275" rIns="68575" bIns="34275" anchor="t" anchorCtr="0">
            <a:noAutofit/>
          </a:bodyPr>
          <a:lstStyle>
            <a:lvl1pPr lvl="0" rtl="0">
              <a:lnSpc>
                <a:spcPct val="100000"/>
              </a:lnSpc>
              <a:spcBef>
                <a:spcPts val="800"/>
              </a:spcBef>
              <a:spcAft>
                <a:spcPts val="0"/>
              </a:spcAft>
              <a:buClr>
                <a:srgbClr val="F3F3F3"/>
              </a:buClr>
              <a:buSzPts val="900"/>
              <a:buNone/>
              <a:defRPr sz="1200">
                <a:solidFill>
                  <a:srgbClr val="F3F3F3"/>
                </a:solidFill>
                <a:latin typeface="Abel"/>
                <a:ea typeface="Abel"/>
                <a:cs typeface="Abel"/>
                <a:sym typeface="Abel"/>
              </a:defRPr>
            </a:lvl1pPr>
            <a:lvl2pPr lvl="1" rtl="0">
              <a:lnSpc>
                <a:spcPct val="100000"/>
              </a:lnSpc>
              <a:spcBef>
                <a:spcPts val="400"/>
              </a:spcBef>
              <a:spcAft>
                <a:spcPts val="0"/>
              </a:spcAft>
              <a:buClr>
                <a:srgbClr val="F3F3F3"/>
              </a:buClr>
              <a:buSzPts val="900"/>
              <a:buNone/>
              <a:defRPr>
                <a:solidFill>
                  <a:srgbClr val="F3F3F3"/>
                </a:solidFill>
              </a:defRPr>
            </a:lvl2pPr>
            <a:lvl3pPr lvl="2" rtl="0">
              <a:lnSpc>
                <a:spcPct val="100000"/>
              </a:lnSpc>
              <a:spcBef>
                <a:spcPts val="400"/>
              </a:spcBef>
              <a:spcAft>
                <a:spcPts val="0"/>
              </a:spcAft>
              <a:buClr>
                <a:srgbClr val="F3F3F3"/>
              </a:buClr>
              <a:buSzPts val="900"/>
              <a:buNone/>
              <a:defRPr>
                <a:solidFill>
                  <a:srgbClr val="F3F3F3"/>
                </a:solidFill>
              </a:defRPr>
            </a:lvl3pPr>
            <a:lvl4pPr lvl="3" rtl="0">
              <a:lnSpc>
                <a:spcPct val="100000"/>
              </a:lnSpc>
              <a:spcBef>
                <a:spcPts val="400"/>
              </a:spcBef>
              <a:spcAft>
                <a:spcPts val="0"/>
              </a:spcAft>
              <a:buClr>
                <a:srgbClr val="F3F3F3"/>
              </a:buClr>
              <a:buSzPts val="900"/>
              <a:buNone/>
              <a:defRPr>
                <a:solidFill>
                  <a:srgbClr val="F3F3F3"/>
                </a:solidFill>
              </a:defRPr>
            </a:lvl4pPr>
            <a:lvl5pPr lvl="4" rtl="0">
              <a:lnSpc>
                <a:spcPct val="100000"/>
              </a:lnSpc>
              <a:spcBef>
                <a:spcPts val="400"/>
              </a:spcBef>
              <a:spcAft>
                <a:spcPts val="0"/>
              </a:spcAft>
              <a:buClr>
                <a:srgbClr val="F3F3F3"/>
              </a:buClr>
              <a:buSzPts val="900"/>
              <a:buNone/>
              <a:defRPr>
                <a:solidFill>
                  <a:srgbClr val="F3F3F3"/>
                </a:solidFill>
              </a:defRPr>
            </a:lvl5pPr>
            <a:lvl6pPr lvl="5" rtl="0">
              <a:lnSpc>
                <a:spcPct val="100000"/>
              </a:lnSpc>
              <a:spcBef>
                <a:spcPts val="400"/>
              </a:spcBef>
              <a:spcAft>
                <a:spcPts val="0"/>
              </a:spcAft>
              <a:buClr>
                <a:srgbClr val="F3F3F3"/>
              </a:buClr>
              <a:buSzPts val="900"/>
              <a:buNone/>
              <a:defRPr sz="900">
                <a:solidFill>
                  <a:srgbClr val="F3F3F3"/>
                </a:solidFill>
              </a:defRPr>
            </a:lvl6pPr>
            <a:lvl7pPr lvl="6" rtl="0">
              <a:lnSpc>
                <a:spcPct val="100000"/>
              </a:lnSpc>
              <a:spcBef>
                <a:spcPts val="400"/>
              </a:spcBef>
              <a:spcAft>
                <a:spcPts val="0"/>
              </a:spcAft>
              <a:buClr>
                <a:srgbClr val="F3F3F3"/>
              </a:buClr>
              <a:buSzPts val="900"/>
              <a:buNone/>
              <a:defRPr sz="900">
                <a:solidFill>
                  <a:srgbClr val="F3F3F3"/>
                </a:solidFill>
              </a:defRPr>
            </a:lvl7pPr>
            <a:lvl8pPr lvl="7" rtl="0">
              <a:lnSpc>
                <a:spcPct val="100000"/>
              </a:lnSpc>
              <a:spcBef>
                <a:spcPts val="400"/>
              </a:spcBef>
              <a:spcAft>
                <a:spcPts val="0"/>
              </a:spcAft>
              <a:buClr>
                <a:srgbClr val="F3F3F3"/>
              </a:buClr>
              <a:buSzPts val="900"/>
              <a:buNone/>
              <a:defRPr sz="900">
                <a:solidFill>
                  <a:srgbClr val="F3F3F3"/>
                </a:solidFill>
              </a:defRPr>
            </a:lvl8pPr>
            <a:lvl9pPr lvl="8" rtl="0">
              <a:lnSpc>
                <a:spcPct val="100000"/>
              </a:lnSpc>
              <a:spcBef>
                <a:spcPts val="400"/>
              </a:spcBef>
              <a:spcAft>
                <a:spcPts val="0"/>
              </a:spcAft>
              <a:buClr>
                <a:srgbClr val="F3F3F3"/>
              </a:buClr>
              <a:buSzPts val="900"/>
              <a:buNone/>
              <a:defRPr sz="900">
                <a:solidFill>
                  <a:srgbClr val="F3F3F3"/>
                </a:solidFill>
              </a:defRPr>
            </a:lvl9pPr>
          </a:lstStyle>
          <a:p>
            <a:endParaRPr/>
          </a:p>
        </p:txBody>
      </p:sp>
      <p:sp>
        <p:nvSpPr>
          <p:cNvPr id="42" name="Google Shape;42;p5"/>
          <p:cNvSpPr txBox="1">
            <a:spLocks noGrp="1"/>
          </p:cNvSpPr>
          <p:nvPr>
            <p:ph type="title" hasCustomPrompt="1"/>
          </p:nvPr>
        </p:nvSpPr>
        <p:spPr>
          <a:xfrm>
            <a:off x="4475975" y="2495925"/>
            <a:ext cx="1276800" cy="864600"/>
          </a:xfrm>
          <a:prstGeom prst="rect">
            <a:avLst/>
          </a:prstGeom>
          <a:noFill/>
        </p:spPr>
        <p:txBody>
          <a:bodyPr spcFirstLastPara="1" wrap="square" lIns="68575" tIns="34275" rIns="68575" bIns="34275" anchor="ctr" anchorCtr="0">
            <a:noAutofit/>
          </a:bodyPr>
          <a:lstStyle>
            <a:lvl1pPr lvl="0" algn="r" rtl="0">
              <a:spcBef>
                <a:spcPts val="0"/>
              </a:spcBef>
              <a:spcAft>
                <a:spcPts val="0"/>
              </a:spcAft>
              <a:buClr>
                <a:srgbClr val="F3F3F3"/>
              </a:buClr>
              <a:buSzPts val="4800"/>
              <a:buNone/>
              <a:defRPr sz="4800">
                <a:solidFill>
                  <a:srgbClr val="F3F3F3"/>
                </a:solidFill>
                <a:latin typeface="Saira SemiCondensed SemiBold"/>
                <a:ea typeface="Saira SemiCondensed SemiBold"/>
                <a:cs typeface="Saira SemiCondensed SemiBold"/>
                <a:sym typeface="Saira SemiCondensed SemiBold"/>
              </a:defRPr>
            </a:lvl1pPr>
            <a:lvl2pPr lvl="1"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2pPr>
            <a:lvl3pPr lvl="2"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3pPr>
            <a:lvl4pPr lvl="3"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4pPr>
            <a:lvl5pPr lvl="4"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5pPr>
            <a:lvl6pPr lvl="5"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6pPr>
            <a:lvl7pPr lvl="6"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7pPr>
            <a:lvl8pPr lvl="7"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8pPr>
            <a:lvl9pPr lvl="8" algn="r" rtl="0">
              <a:spcBef>
                <a:spcPts val="0"/>
              </a:spcBef>
              <a:spcAft>
                <a:spcPts val="0"/>
              </a:spcAft>
              <a:buClr>
                <a:srgbClr val="F3F3F3"/>
              </a:buClr>
              <a:buSzPts val="4800"/>
              <a:buFont typeface="Fjalla One"/>
              <a:buNone/>
              <a:defRPr sz="4800">
                <a:solidFill>
                  <a:srgbClr val="F3F3F3"/>
                </a:solidFill>
                <a:latin typeface="Fjalla One"/>
                <a:ea typeface="Fjalla One"/>
                <a:cs typeface="Fjalla One"/>
                <a:sym typeface="Fjalla One"/>
              </a:defRPr>
            </a:lvl9pPr>
          </a:lstStyle>
          <a:p>
            <a:r>
              <a:t>xx%</a:t>
            </a:r>
          </a:p>
        </p:txBody>
      </p:sp>
      <p:sp>
        <p:nvSpPr>
          <p:cNvPr id="43" name="Google Shape;43;p5"/>
          <p:cNvSpPr/>
          <p:nvPr/>
        </p:nvSpPr>
        <p:spPr>
          <a:xfrm>
            <a:off x="0" y="0"/>
            <a:ext cx="2421900" cy="40857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txBox="1">
            <a:spLocks noGrp="1"/>
          </p:cNvSpPr>
          <p:nvPr>
            <p:ph type="ctrTitle" idx="2"/>
          </p:nvPr>
        </p:nvSpPr>
        <p:spPr>
          <a:xfrm flipH="1">
            <a:off x="5902850" y="2049670"/>
            <a:ext cx="2472900" cy="1241400"/>
          </a:xfrm>
          <a:prstGeom prst="rect">
            <a:avLst/>
          </a:prstGeom>
          <a:noFill/>
          <a:ln>
            <a:noFill/>
          </a:ln>
        </p:spPr>
        <p:txBody>
          <a:bodyPr spcFirstLastPara="1" wrap="square" lIns="68575" tIns="34275" rIns="68575" bIns="34275" anchor="b" anchorCtr="0">
            <a:noAutofit/>
          </a:bodyPr>
          <a:lstStyle>
            <a:lvl1pPr lvl="0"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1pPr>
            <a:lvl2pPr lvl="1"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2pPr>
            <a:lvl3pPr lvl="2"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3pPr>
            <a:lvl4pPr lvl="3"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4pPr>
            <a:lvl5pPr lvl="4"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5pPr>
            <a:lvl6pPr lvl="5"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6pPr>
            <a:lvl7pPr lvl="6"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7pPr>
            <a:lvl8pPr lvl="7"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8pPr>
            <a:lvl9pPr lvl="8" algn="r" rtl="0">
              <a:spcBef>
                <a:spcPts val="0"/>
              </a:spcBef>
              <a:spcAft>
                <a:spcPts val="0"/>
              </a:spcAft>
              <a:buClr>
                <a:srgbClr val="F3F3F3"/>
              </a:buClr>
              <a:buSzPts val="4800"/>
              <a:buFont typeface="Saira SemiCondensed SemiBold"/>
              <a:buNone/>
              <a:defRPr sz="4800">
                <a:solidFill>
                  <a:srgbClr val="F3F3F3"/>
                </a:solidFill>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extLst>
    <p:ext uri="{DCECCB84-F9BA-43D5-87BE-67443E8EF086}">
      <p15:sldGuideLst xmlns:p15="http://schemas.microsoft.com/office/powerpoint/2012/main">
        <p15:guide id="1" orient="horz" pos="986">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1">
  <p:cSld name="1_Diapositiva de título_1">
    <p:bg>
      <p:bgPr>
        <a:solidFill>
          <a:srgbClr val="F3F3F3"/>
        </a:solidFill>
        <a:effectLst/>
      </p:bgPr>
    </p:bg>
    <p:spTree>
      <p:nvGrpSpPr>
        <p:cNvPr id="1" name="Shape 45"/>
        <p:cNvGrpSpPr/>
        <p:nvPr/>
      </p:nvGrpSpPr>
      <p:grpSpPr>
        <a:xfrm>
          <a:off x="0" y="0"/>
          <a:ext cx="0" cy="0"/>
          <a:chOff x="0" y="0"/>
          <a:chExt cx="0" cy="0"/>
        </a:xfrm>
      </p:grpSpPr>
      <p:sp>
        <p:nvSpPr>
          <p:cNvPr id="46" name="Google Shape;46;p6"/>
          <p:cNvSpPr/>
          <p:nvPr/>
        </p:nvSpPr>
        <p:spPr>
          <a:xfrm>
            <a:off x="0" y="1269725"/>
            <a:ext cx="722700" cy="38739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6"/>
          <p:cNvSpPr txBox="1">
            <a:spLocks noGrp="1"/>
          </p:cNvSpPr>
          <p:nvPr>
            <p:ph type="ctrTitle"/>
          </p:nvPr>
        </p:nvSpPr>
        <p:spPr>
          <a:xfrm flipH="1">
            <a:off x="973175" y="1269725"/>
            <a:ext cx="4453500" cy="1241400"/>
          </a:xfrm>
          <a:prstGeom prst="rect">
            <a:avLst/>
          </a:prstGeom>
          <a:noFill/>
          <a:ln>
            <a:noFill/>
          </a:ln>
        </p:spPr>
        <p:txBody>
          <a:bodyPr spcFirstLastPara="1" wrap="square" lIns="68575" tIns="34275" rIns="68575" bIns="34275" anchor="b" anchorCtr="0">
            <a:noAutofit/>
          </a:bodyPr>
          <a:lstStyle>
            <a:lvl1pPr lvl="0"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4800"/>
              <a:buFont typeface="Saira SemiCondensed SemiBold"/>
              <a:buNone/>
              <a:defRPr sz="4800">
                <a:latin typeface="Saira SemiCondensed SemiBold"/>
                <a:ea typeface="Saira SemiCondensed SemiBold"/>
                <a:cs typeface="Saira SemiCondensed SemiBold"/>
                <a:sym typeface="Saira SemiCondensed SemiBold"/>
              </a:defRPr>
            </a:lvl9pPr>
          </a:lstStyle>
          <a:p>
            <a:endParaRPr/>
          </a:p>
        </p:txBody>
      </p:sp>
      <p:sp>
        <p:nvSpPr>
          <p:cNvPr id="48" name="Google Shape;48;p6"/>
          <p:cNvSpPr txBox="1">
            <a:spLocks noGrp="1"/>
          </p:cNvSpPr>
          <p:nvPr>
            <p:ph type="subTitle" idx="1"/>
          </p:nvPr>
        </p:nvSpPr>
        <p:spPr>
          <a:xfrm flipH="1">
            <a:off x="973175" y="2561375"/>
            <a:ext cx="2372400" cy="1241400"/>
          </a:xfrm>
          <a:prstGeom prst="rect">
            <a:avLst/>
          </a:prstGeom>
          <a:noFill/>
          <a:ln>
            <a:noFill/>
          </a:ln>
        </p:spPr>
        <p:txBody>
          <a:bodyPr spcFirstLastPara="1" wrap="square" lIns="68575" tIns="34275" rIns="68575" bIns="34275" anchor="t" anchorCtr="0">
            <a:noAutofit/>
          </a:bodyPr>
          <a:lstStyle>
            <a:lvl1pPr lvl="0" rtl="0">
              <a:lnSpc>
                <a:spcPct val="90000"/>
              </a:lnSpc>
              <a:spcBef>
                <a:spcPts val="800"/>
              </a:spcBef>
              <a:spcAft>
                <a:spcPts val="0"/>
              </a:spcAft>
              <a:buSzPts val="1200"/>
              <a:buFont typeface="Abel"/>
              <a:buNone/>
              <a:defRPr sz="1200">
                <a:latin typeface="Abel"/>
                <a:ea typeface="Abel"/>
                <a:cs typeface="Abel"/>
                <a:sym typeface="Abel"/>
              </a:defRPr>
            </a:lvl1pPr>
            <a:lvl2pPr lvl="1" algn="r" rtl="0">
              <a:lnSpc>
                <a:spcPct val="90000"/>
              </a:lnSpc>
              <a:spcBef>
                <a:spcPts val="400"/>
              </a:spcBef>
              <a:spcAft>
                <a:spcPts val="0"/>
              </a:spcAft>
              <a:buSzPts val="1200"/>
              <a:buFont typeface="Abel"/>
              <a:buNone/>
              <a:defRPr sz="1200">
                <a:latin typeface="Abel"/>
                <a:ea typeface="Abel"/>
                <a:cs typeface="Abel"/>
                <a:sym typeface="Abel"/>
              </a:defRPr>
            </a:lvl2pPr>
            <a:lvl3pPr lvl="2" algn="r" rtl="0">
              <a:lnSpc>
                <a:spcPct val="90000"/>
              </a:lnSpc>
              <a:spcBef>
                <a:spcPts val="400"/>
              </a:spcBef>
              <a:spcAft>
                <a:spcPts val="0"/>
              </a:spcAft>
              <a:buSzPts val="1200"/>
              <a:buFont typeface="Abel"/>
              <a:buNone/>
              <a:defRPr sz="1200">
                <a:latin typeface="Abel"/>
                <a:ea typeface="Abel"/>
                <a:cs typeface="Abel"/>
                <a:sym typeface="Abel"/>
              </a:defRPr>
            </a:lvl3pPr>
            <a:lvl4pPr lvl="3" algn="r" rtl="0">
              <a:lnSpc>
                <a:spcPct val="90000"/>
              </a:lnSpc>
              <a:spcBef>
                <a:spcPts val="400"/>
              </a:spcBef>
              <a:spcAft>
                <a:spcPts val="0"/>
              </a:spcAft>
              <a:buSzPts val="1200"/>
              <a:buFont typeface="Abel"/>
              <a:buNone/>
              <a:defRPr sz="1200">
                <a:latin typeface="Abel"/>
                <a:ea typeface="Abel"/>
                <a:cs typeface="Abel"/>
                <a:sym typeface="Abel"/>
              </a:defRPr>
            </a:lvl4pPr>
            <a:lvl5pPr lvl="4" algn="r" rtl="0">
              <a:lnSpc>
                <a:spcPct val="90000"/>
              </a:lnSpc>
              <a:spcBef>
                <a:spcPts val="400"/>
              </a:spcBef>
              <a:spcAft>
                <a:spcPts val="0"/>
              </a:spcAft>
              <a:buSzPts val="1200"/>
              <a:buFont typeface="Abel"/>
              <a:buNone/>
              <a:defRPr sz="1200">
                <a:latin typeface="Abel"/>
                <a:ea typeface="Abel"/>
                <a:cs typeface="Abel"/>
                <a:sym typeface="Abel"/>
              </a:defRPr>
            </a:lvl5pPr>
            <a:lvl6pPr lvl="5" algn="r" rtl="0">
              <a:lnSpc>
                <a:spcPct val="90000"/>
              </a:lnSpc>
              <a:spcBef>
                <a:spcPts val="400"/>
              </a:spcBef>
              <a:spcAft>
                <a:spcPts val="0"/>
              </a:spcAft>
              <a:buSzPts val="1200"/>
              <a:buFont typeface="Abel"/>
              <a:buNone/>
              <a:defRPr sz="1200">
                <a:latin typeface="Abel"/>
                <a:ea typeface="Abel"/>
                <a:cs typeface="Abel"/>
                <a:sym typeface="Abel"/>
              </a:defRPr>
            </a:lvl6pPr>
            <a:lvl7pPr lvl="6" algn="r" rtl="0">
              <a:lnSpc>
                <a:spcPct val="90000"/>
              </a:lnSpc>
              <a:spcBef>
                <a:spcPts val="400"/>
              </a:spcBef>
              <a:spcAft>
                <a:spcPts val="0"/>
              </a:spcAft>
              <a:buSzPts val="1200"/>
              <a:buFont typeface="Abel"/>
              <a:buNone/>
              <a:defRPr sz="1200">
                <a:latin typeface="Abel"/>
                <a:ea typeface="Abel"/>
                <a:cs typeface="Abel"/>
                <a:sym typeface="Abel"/>
              </a:defRPr>
            </a:lvl7pPr>
            <a:lvl8pPr lvl="7" algn="r" rtl="0">
              <a:lnSpc>
                <a:spcPct val="90000"/>
              </a:lnSpc>
              <a:spcBef>
                <a:spcPts val="400"/>
              </a:spcBef>
              <a:spcAft>
                <a:spcPts val="0"/>
              </a:spcAft>
              <a:buSzPts val="1200"/>
              <a:buFont typeface="Abel"/>
              <a:buNone/>
              <a:defRPr sz="1200">
                <a:latin typeface="Abel"/>
                <a:ea typeface="Abel"/>
                <a:cs typeface="Abel"/>
                <a:sym typeface="Abel"/>
              </a:defRPr>
            </a:lvl8pPr>
            <a:lvl9pPr lvl="8" algn="r" rtl="0">
              <a:lnSpc>
                <a:spcPct val="90000"/>
              </a:lnSpc>
              <a:spcBef>
                <a:spcPts val="400"/>
              </a:spcBef>
              <a:spcAft>
                <a:spcPts val="0"/>
              </a:spcAft>
              <a:buSzPts val="1200"/>
              <a:buFont typeface="Abel"/>
              <a:buNone/>
              <a:defRPr sz="1200">
                <a:latin typeface="Abel"/>
                <a:ea typeface="Abel"/>
                <a:cs typeface="Abel"/>
                <a:sym typeface="Abel"/>
              </a:defRPr>
            </a:lvl9pPr>
          </a:lstStyle>
          <a:p>
            <a:endParaRPr/>
          </a:p>
        </p:txBody>
      </p:sp>
      <p:sp>
        <p:nvSpPr>
          <p:cNvPr id="49" name="Google Shape;49;p6"/>
          <p:cNvSpPr/>
          <p:nvPr/>
        </p:nvSpPr>
        <p:spPr>
          <a:xfrm>
            <a:off x="863610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DESIGN ">
  <p:cSld name="8_Título y objetos_2">
    <p:bg>
      <p:bgPr>
        <a:solidFill>
          <a:srgbClr val="F3F3F3"/>
        </a:solidFill>
        <a:effectLst/>
      </p:bgPr>
    </p:bg>
    <p:spTree>
      <p:nvGrpSpPr>
        <p:cNvPr id="1" name="Shape 50"/>
        <p:cNvGrpSpPr/>
        <p:nvPr/>
      </p:nvGrpSpPr>
      <p:grpSpPr>
        <a:xfrm>
          <a:off x="0" y="0"/>
          <a:ext cx="0" cy="0"/>
          <a:chOff x="0" y="0"/>
          <a:chExt cx="0" cy="0"/>
        </a:xfrm>
      </p:grpSpPr>
      <p:sp>
        <p:nvSpPr>
          <p:cNvPr id="51" name="Google Shape;51;p7"/>
          <p:cNvSpPr/>
          <p:nvPr/>
        </p:nvSpPr>
        <p:spPr>
          <a:xfrm>
            <a:off x="0" y="125"/>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53" name="Google Shape;53;p7"/>
          <p:cNvSpPr/>
          <p:nvPr/>
        </p:nvSpPr>
        <p:spPr>
          <a:xfrm>
            <a:off x="8636100" y="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1_Título y objetos">
    <p:bg>
      <p:bgPr>
        <a:solidFill>
          <a:srgbClr val="F3F3F3"/>
        </a:solidFill>
        <a:effectLst/>
      </p:bgPr>
    </p:bg>
    <p:spTree>
      <p:nvGrpSpPr>
        <p:cNvPr id="1" name="Shape 66"/>
        <p:cNvGrpSpPr/>
        <p:nvPr/>
      </p:nvGrpSpPr>
      <p:grpSpPr>
        <a:xfrm>
          <a:off x="0" y="0"/>
          <a:ext cx="0" cy="0"/>
          <a:chOff x="0" y="0"/>
          <a:chExt cx="0" cy="0"/>
        </a:xfrm>
      </p:grpSpPr>
      <p:sp>
        <p:nvSpPr>
          <p:cNvPr id="67" name="Google Shape;67;p9"/>
          <p:cNvSpPr txBox="1">
            <a:spLocks noGrp="1"/>
          </p:cNvSpPr>
          <p:nvPr>
            <p:ph type="subTitle" idx="1"/>
          </p:nvPr>
        </p:nvSpPr>
        <p:spPr>
          <a:xfrm flipH="1">
            <a:off x="5700341" y="2567588"/>
            <a:ext cx="1426500" cy="6114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000"/>
              <a:buNone/>
              <a:defRPr sz="1100"/>
            </a:lvl1pPr>
            <a:lvl2pPr lvl="1" algn="ctr" rtl="0">
              <a:lnSpc>
                <a:spcPct val="100000"/>
              </a:lnSpc>
              <a:spcBef>
                <a:spcPts val="400"/>
              </a:spcBef>
              <a:spcAft>
                <a:spcPts val="0"/>
              </a:spcAft>
              <a:buSzPts val="1000"/>
              <a:buNone/>
              <a:defRPr sz="1000"/>
            </a:lvl2pPr>
            <a:lvl3pPr lvl="2" algn="ctr" rtl="0">
              <a:lnSpc>
                <a:spcPct val="100000"/>
              </a:lnSpc>
              <a:spcBef>
                <a:spcPts val="400"/>
              </a:spcBef>
              <a:spcAft>
                <a:spcPts val="0"/>
              </a:spcAft>
              <a:buSzPts val="1000"/>
              <a:buNone/>
              <a:defRPr sz="1000"/>
            </a:lvl3pPr>
            <a:lvl4pPr lvl="3" algn="ctr" rtl="0">
              <a:lnSpc>
                <a:spcPct val="100000"/>
              </a:lnSpc>
              <a:spcBef>
                <a:spcPts val="400"/>
              </a:spcBef>
              <a:spcAft>
                <a:spcPts val="0"/>
              </a:spcAft>
              <a:buSzPts val="1000"/>
              <a:buNone/>
              <a:defRPr sz="1000"/>
            </a:lvl4pPr>
            <a:lvl5pPr lvl="4" algn="ctr" rtl="0">
              <a:lnSpc>
                <a:spcPct val="100000"/>
              </a:lnSpc>
              <a:spcBef>
                <a:spcPts val="400"/>
              </a:spcBef>
              <a:spcAft>
                <a:spcPts val="0"/>
              </a:spcAft>
              <a:buSzPts val="1000"/>
              <a:buNone/>
              <a:defRPr sz="1000"/>
            </a:lvl5pPr>
            <a:lvl6pPr lvl="5" algn="ctr" rtl="0">
              <a:lnSpc>
                <a:spcPct val="100000"/>
              </a:lnSpc>
              <a:spcBef>
                <a:spcPts val="400"/>
              </a:spcBef>
              <a:spcAft>
                <a:spcPts val="0"/>
              </a:spcAft>
              <a:buSzPts val="1000"/>
              <a:buNone/>
              <a:defRPr sz="1000"/>
            </a:lvl6pPr>
            <a:lvl7pPr lvl="6" algn="ctr" rtl="0">
              <a:lnSpc>
                <a:spcPct val="100000"/>
              </a:lnSpc>
              <a:spcBef>
                <a:spcPts val="400"/>
              </a:spcBef>
              <a:spcAft>
                <a:spcPts val="0"/>
              </a:spcAft>
              <a:buSzPts val="1000"/>
              <a:buNone/>
              <a:defRPr sz="1000"/>
            </a:lvl7pPr>
            <a:lvl8pPr lvl="7" algn="ctr" rtl="0">
              <a:lnSpc>
                <a:spcPct val="100000"/>
              </a:lnSpc>
              <a:spcBef>
                <a:spcPts val="400"/>
              </a:spcBef>
              <a:spcAft>
                <a:spcPts val="0"/>
              </a:spcAft>
              <a:buSzPts val="1000"/>
              <a:buNone/>
              <a:defRPr sz="1000"/>
            </a:lvl8pPr>
            <a:lvl9pPr lvl="8" algn="ctr" rtl="0">
              <a:lnSpc>
                <a:spcPct val="100000"/>
              </a:lnSpc>
              <a:spcBef>
                <a:spcPts val="400"/>
              </a:spcBef>
              <a:spcAft>
                <a:spcPts val="0"/>
              </a:spcAft>
              <a:buSzPts val="1000"/>
              <a:buNone/>
              <a:defRPr sz="1000"/>
            </a:lvl9pPr>
          </a:lstStyle>
          <a:p>
            <a:endParaRPr/>
          </a:p>
        </p:txBody>
      </p:sp>
      <p:sp>
        <p:nvSpPr>
          <p:cNvPr id="68" name="Google Shape;68;p9"/>
          <p:cNvSpPr txBox="1">
            <a:spLocks noGrp="1"/>
          </p:cNvSpPr>
          <p:nvPr>
            <p:ph type="subTitle" idx="2"/>
          </p:nvPr>
        </p:nvSpPr>
        <p:spPr>
          <a:xfrm flipH="1">
            <a:off x="3483872" y="2567588"/>
            <a:ext cx="1426500" cy="6114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000"/>
              <a:buNone/>
              <a:defRPr sz="1100"/>
            </a:lvl1pPr>
            <a:lvl2pPr lvl="1" algn="ctr" rtl="0">
              <a:lnSpc>
                <a:spcPct val="100000"/>
              </a:lnSpc>
              <a:spcBef>
                <a:spcPts val="400"/>
              </a:spcBef>
              <a:spcAft>
                <a:spcPts val="0"/>
              </a:spcAft>
              <a:buSzPts val="1000"/>
              <a:buNone/>
              <a:defRPr sz="1000"/>
            </a:lvl2pPr>
            <a:lvl3pPr lvl="2" algn="ctr" rtl="0">
              <a:lnSpc>
                <a:spcPct val="100000"/>
              </a:lnSpc>
              <a:spcBef>
                <a:spcPts val="400"/>
              </a:spcBef>
              <a:spcAft>
                <a:spcPts val="0"/>
              </a:spcAft>
              <a:buSzPts val="1000"/>
              <a:buNone/>
              <a:defRPr sz="1000"/>
            </a:lvl3pPr>
            <a:lvl4pPr lvl="3" algn="ctr" rtl="0">
              <a:lnSpc>
                <a:spcPct val="100000"/>
              </a:lnSpc>
              <a:spcBef>
                <a:spcPts val="400"/>
              </a:spcBef>
              <a:spcAft>
                <a:spcPts val="0"/>
              </a:spcAft>
              <a:buSzPts val="1000"/>
              <a:buNone/>
              <a:defRPr sz="1000"/>
            </a:lvl4pPr>
            <a:lvl5pPr lvl="4" algn="ctr" rtl="0">
              <a:lnSpc>
                <a:spcPct val="100000"/>
              </a:lnSpc>
              <a:spcBef>
                <a:spcPts val="400"/>
              </a:spcBef>
              <a:spcAft>
                <a:spcPts val="0"/>
              </a:spcAft>
              <a:buSzPts val="1000"/>
              <a:buNone/>
              <a:defRPr sz="1000"/>
            </a:lvl5pPr>
            <a:lvl6pPr lvl="5" algn="ctr" rtl="0">
              <a:lnSpc>
                <a:spcPct val="100000"/>
              </a:lnSpc>
              <a:spcBef>
                <a:spcPts val="400"/>
              </a:spcBef>
              <a:spcAft>
                <a:spcPts val="0"/>
              </a:spcAft>
              <a:buSzPts val="1000"/>
              <a:buNone/>
              <a:defRPr sz="1000"/>
            </a:lvl6pPr>
            <a:lvl7pPr lvl="6" algn="ctr" rtl="0">
              <a:lnSpc>
                <a:spcPct val="100000"/>
              </a:lnSpc>
              <a:spcBef>
                <a:spcPts val="400"/>
              </a:spcBef>
              <a:spcAft>
                <a:spcPts val="0"/>
              </a:spcAft>
              <a:buSzPts val="1000"/>
              <a:buNone/>
              <a:defRPr sz="1000"/>
            </a:lvl7pPr>
            <a:lvl8pPr lvl="7" algn="ctr" rtl="0">
              <a:lnSpc>
                <a:spcPct val="100000"/>
              </a:lnSpc>
              <a:spcBef>
                <a:spcPts val="400"/>
              </a:spcBef>
              <a:spcAft>
                <a:spcPts val="0"/>
              </a:spcAft>
              <a:buSzPts val="1000"/>
              <a:buNone/>
              <a:defRPr sz="1000"/>
            </a:lvl8pPr>
            <a:lvl9pPr lvl="8" algn="ctr" rtl="0">
              <a:lnSpc>
                <a:spcPct val="100000"/>
              </a:lnSpc>
              <a:spcBef>
                <a:spcPts val="400"/>
              </a:spcBef>
              <a:spcAft>
                <a:spcPts val="0"/>
              </a:spcAft>
              <a:buSzPts val="1000"/>
              <a:buNone/>
              <a:defRPr sz="1000"/>
            </a:lvl9pPr>
          </a:lstStyle>
          <a:p>
            <a:endParaRPr/>
          </a:p>
        </p:txBody>
      </p:sp>
      <p:sp>
        <p:nvSpPr>
          <p:cNvPr id="69" name="Google Shape;69;p9"/>
          <p:cNvSpPr txBox="1">
            <a:spLocks noGrp="1"/>
          </p:cNvSpPr>
          <p:nvPr>
            <p:ph type="subTitle" idx="3"/>
          </p:nvPr>
        </p:nvSpPr>
        <p:spPr>
          <a:xfrm flipH="1">
            <a:off x="5700341" y="1964738"/>
            <a:ext cx="1426500" cy="6114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70" name="Google Shape;70;p9"/>
          <p:cNvSpPr txBox="1">
            <a:spLocks noGrp="1"/>
          </p:cNvSpPr>
          <p:nvPr>
            <p:ph type="subTitle" idx="4"/>
          </p:nvPr>
        </p:nvSpPr>
        <p:spPr>
          <a:xfrm flipH="1">
            <a:off x="3483872" y="1964738"/>
            <a:ext cx="1426500" cy="6114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71" name="Google Shape;71;p9"/>
          <p:cNvSpPr/>
          <p:nvPr/>
        </p:nvSpPr>
        <p:spPr>
          <a:xfrm>
            <a:off x="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9"/>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73" name="Google Shape;73;p9"/>
          <p:cNvSpPr/>
          <p:nvPr/>
        </p:nvSpPr>
        <p:spPr>
          <a:xfrm>
            <a:off x="8636100" y="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p:cSld name="1_Título y objetos_4_1_1">
    <p:bg>
      <p:bgPr>
        <a:solidFill>
          <a:srgbClr val="F3F3F3"/>
        </a:solidFill>
        <a:effectLst/>
      </p:bgPr>
    </p:bg>
    <p:spTree>
      <p:nvGrpSpPr>
        <p:cNvPr id="1" name="Shape 74"/>
        <p:cNvGrpSpPr/>
        <p:nvPr/>
      </p:nvGrpSpPr>
      <p:grpSpPr>
        <a:xfrm>
          <a:off x="0" y="0"/>
          <a:ext cx="0" cy="0"/>
          <a:chOff x="0" y="0"/>
          <a:chExt cx="0" cy="0"/>
        </a:xfrm>
      </p:grpSpPr>
      <p:sp>
        <p:nvSpPr>
          <p:cNvPr id="75" name="Google Shape;75;p10"/>
          <p:cNvSpPr txBox="1">
            <a:spLocks noGrp="1"/>
          </p:cNvSpPr>
          <p:nvPr>
            <p:ph type="subTitle" idx="1"/>
          </p:nvPr>
        </p:nvSpPr>
        <p:spPr>
          <a:xfrm flipH="1">
            <a:off x="2842350" y="2539033"/>
            <a:ext cx="1426500" cy="10233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000"/>
              <a:buNone/>
              <a:defRPr sz="1100"/>
            </a:lvl1pPr>
            <a:lvl2pPr lvl="1" algn="ctr" rtl="0">
              <a:lnSpc>
                <a:spcPct val="100000"/>
              </a:lnSpc>
              <a:spcBef>
                <a:spcPts val="400"/>
              </a:spcBef>
              <a:spcAft>
                <a:spcPts val="0"/>
              </a:spcAft>
              <a:buSzPts val="1000"/>
              <a:buNone/>
              <a:defRPr sz="1000"/>
            </a:lvl2pPr>
            <a:lvl3pPr lvl="2" algn="ctr" rtl="0">
              <a:lnSpc>
                <a:spcPct val="100000"/>
              </a:lnSpc>
              <a:spcBef>
                <a:spcPts val="400"/>
              </a:spcBef>
              <a:spcAft>
                <a:spcPts val="0"/>
              </a:spcAft>
              <a:buSzPts val="1000"/>
              <a:buNone/>
              <a:defRPr sz="1000"/>
            </a:lvl3pPr>
            <a:lvl4pPr lvl="3" algn="ctr" rtl="0">
              <a:lnSpc>
                <a:spcPct val="100000"/>
              </a:lnSpc>
              <a:spcBef>
                <a:spcPts val="400"/>
              </a:spcBef>
              <a:spcAft>
                <a:spcPts val="0"/>
              </a:spcAft>
              <a:buSzPts val="1000"/>
              <a:buNone/>
              <a:defRPr sz="1000"/>
            </a:lvl4pPr>
            <a:lvl5pPr lvl="4" algn="ctr" rtl="0">
              <a:lnSpc>
                <a:spcPct val="100000"/>
              </a:lnSpc>
              <a:spcBef>
                <a:spcPts val="400"/>
              </a:spcBef>
              <a:spcAft>
                <a:spcPts val="0"/>
              </a:spcAft>
              <a:buSzPts val="1000"/>
              <a:buNone/>
              <a:defRPr sz="1000"/>
            </a:lvl5pPr>
            <a:lvl6pPr lvl="5" algn="ctr" rtl="0">
              <a:lnSpc>
                <a:spcPct val="100000"/>
              </a:lnSpc>
              <a:spcBef>
                <a:spcPts val="400"/>
              </a:spcBef>
              <a:spcAft>
                <a:spcPts val="0"/>
              </a:spcAft>
              <a:buSzPts val="1000"/>
              <a:buNone/>
              <a:defRPr sz="1000"/>
            </a:lvl6pPr>
            <a:lvl7pPr lvl="6" algn="ctr" rtl="0">
              <a:lnSpc>
                <a:spcPct val="100000"/>
              </a:lnSpc>
              <a:spcBef>
                <a:spcPts val="400"/>
              </a:spcBef>
              <a:spcAft>
                <a:spcPts val="0"/>
              </a:spcAft>
              <a:buSzPts val="1000"/>
              <a:buNone/>
              <a:defRPr sz="1000"/>
            </a:lvl7pPr>
            <a:lvl8pPr lvl="7" algn="ctr" rtl="0">
              <a:lnSpc>
                <a:spcPct val="100000"/>
              </a:lnSpc>
              <a:spcBef>
                <a:spcPts val="400"/>
              </a:spcBef>
              <a:spcAft>
                <a:spcPts val="0"/>
              </a:spcAft>
              <a:buSzPts val="1000"/>
              <a:buNone/>
              <a:defRPr sz="1000"/>
            </a:lvl8pPr>
            <a:lvl9pPr lvl="8" algn="ctr" rtl="0">
              <a:lnSpc>
                <a:spcPct val="100000"/>
              </a:lnSpc>
              <a:spcBef>
                <a:spcPts val="400"/>
              </a:spcBef>
              <a:spcAft>
                <a:spcPts val="0"/>
              </a:spcAft>
              <a:buSzPts val="1000"/>
              <a:buNone/>
              <a:defRPr sz="1000"/>
            </a:lvl9pPr>
          </a:lstStyle>
          <a:p>
            <a:endParaRPr/>
          </a:p>
        </p:txBody>
      </p:sp>
      <p:sp>
        <p:nvSpPr>
          <p:cNvPr id="76" name="Google Shape;76;p10"/>
          <p:cNvSpPr txBox="1">
            <a:spLocks noGrp="1"/>
          </p:cNvSpPr>
          <p:nvPr>
            <p:ph type="subTitle" idx="2"/>
          </p:nvPr>
        </p:nvSpPr>
        <p:spPr>
          <a:xfrm flipH="1">
            <a:off x="2677175" y="2248000"/>
            <a:ext cx="1756800" cy="356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77" name="Google Shape;77;p10"/>
          <p:cNvSpPr txBox="1">
            <a:spLocks noGrp="1"/>
          </p:cNvSpPr>
          <p:nvPr>
            <p:ph type="subTitle" idx="3"/>
          </p:nvPr>
        </p:nvSpPr>
        <p:spPr>
          <a:xfrm flipH="1">
            <a:off x="4903700" y="2539033"/>
            <a:ext cx="1426500" cy="10233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000"/>
              <a:buNone/>
              <a:defRPr sz="1100"/>
            </a:lvl1pPr>
            <a:lvl2pPr lvl="1" algn="ctr" rtl="0">
              <a:lnSpc>
                <a:spcPct val="100000"/>
              </a:lnSpc>
              <a:spcBef>
                <a:spcPts val="400"/>
              </a:spcBef>
              <a:spcAft>
                <a:spcPts val="0"/>
              </a:spcAft>
              <a:buSzPts val="1000"/>
              <a:buNone/>
              <a:defRPr sz="1000"/>
            </a:lvl2pPr>
            <a:lvl3pPr lvl="2" algn="ctr" rtl="0">
              <a:lnSpc>
                <a:spcPct val="100000"/>
              </a:lnSpc>
              <a:spcBef>
                <a:spcPts val="400"/>
              </a:spcBef>
              <a:spcAft>
                <a:spcPts val="0"/>
              </a:spcAft>
              <a:buSzPts val="1000"/>
              <a:buNone/>
              <a:defRPr sz="1000"/>
            </a:lvl3pPr>
            <a:lvl4pPr lvl="3" algn="ctr" rtl="0">
              <a:lnSpc>
                <a:spcPct val="100000"/>
              </a:lnSpc>
              <a:spcBef>
                <a:spcPts val="400"/>
              </a:spcBef>
              <a:spcAft>
                <a:spcPts val="0"/>
              </a:spcAft>
              <a:buSzPts val="1000"/>
              <a:buNone/>
              <a:defRPr sz="1000"/>
            </a:lvl4pPr>
            <a:lvl5pPr lvl="4" algn="ctr" rtl="0">
              <a:lnSpc>
                <a:spcPct val="100000"/>
              </a:lnSpc>
              <a:spcBef>
                <a:spcPts val="400"/>
              </a:spcBef>
              <a:spcAft>
                <a:spcPts val="0"/>
              </a:spcAft>
              <a:buSzPts val="1000"/>
              <a:buNone/>
              <a:defRPr sz="1000"/>
            </a:lvl5pPr>
            <a:lvl6pPr lvl="5" algn="ctr" rtl="0">
              <a:lnSpc>
                <a:spcPct val="100000"/>
              </a:lnSpc>
              <a:spcBef>
                <a:spcPts val="400"/>
              </a:spcBef>
              <a:spcAft>
                <a:spcPts val="0"/>
              </a:spcAft>
              <a:buSzPts val="1000"/>
              <a:buNone/>
              <a:defRPr sz="1000"/>
            </a:lvl6pPr>
            <a:lvl7pPr lvl="6" algn="ctr" rtl="0">
              <a:lnSpc>
                <a:spcPct val="100000"/>
              </a:lnSpc>
              <a:spcBef>
                <a:spcPts val="400"/>
              </a:spcBef>
              <a:spcAft>
                <a:spcPts val="0"/>
              </a:spcAft>
              <a:buSzPts val="1000"/>
              <a:buNone/>
              <a:defRPr sz="1000"/>
            </a:lvl7pPr>
            <a:lvl8pPr lvl="7" algn="ctr" rtl="0">
              <a:lnSpc>
                <a:spcPct val="100000"/>
              </a:lnSpc>
              <a:spcBef>
                <a:spcPts val="400"/>
              </a:spcBef>
              <a:spcAft>
                <a:spcPts val="0"/>
              </a:spcAft>
              <a:buSzPts val="1000"/>
              <a:buNone/>
              <a:defRPr sz="1000"/>
            </a:lvl8pPr>
            <a:lvl9pPr lvl="8" algn="ctr" rtl="0">
              <a:lnSpc>
                <a:spcPct val="100000"/>
              </a:lnSpc>
              <a:spcBef>
                <a:spcPts val="400"/>
              </a:spcBef>
              <a:spcAft>
                <a:spcPts val="0"/>
              </a:spcAft>
              <a:buSzPts val="1000"/>
              <a:buNone/>
              <a:defRPr sz="1000"/>
            </a:lvl9pPr>
          </a:lstStyle>
          <a:p>
            <a:endParaRPr/>
          </a:p>
        </p:txBody>
      </p:sp>
      <p:sp>
        <p:nvSpPr>
          <p:cNvPr id="78" name="Google Shape;78;p10"/>
          <p:cNvSpPr txBox="1">
            <a:spLocks noGrp="1"/>
          </p:cNvSpPr>
          <p:nvPr>
            <p:ph type="subTitle" idx="4"/>
          </p:nvPr>
        </p:nvSpPr>
        <p:spPr>
          <a:xfrm flipH="1">
            <a:off x="4738525" y="2248000"/>
            <a:ext cx="1756800" cy="356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79" name="Google Shape;79;p10"/>
          <p:cNvSpPr txBox="1">
            <a:spLocks noGrp="1"/>
          </p:cNvSpPr>
          <p:nvPr>
            <p:ph type="subTitle" idx="5"/>
          </p:nvPr>
        </p:nvSpPr>
        <p:spPr>
          <a:xfrm flipH="1">
            <a:off x="6965050" y="2539033"/>
            <a:ext cx="1426500" cy="1023300"/>
          </a:xfrm>
          <a:prstGeom prst="rect">
            <a:avLst/>
          </a:prstGeom>
        </p:spPr>
        <p:txBody>
          <a:bodyPr spcFirstLastPara="1" wrap="square" lIns="68575" tIns="34275" rIns="68575" bIns="34275" anchor="t" anchorCtr="0">
            <a:noAutofit/>
          </a:bodyPr>
          <a:lstStyle>
            <a:lvl1pPr lvl="0" algn="ctr" rtl="0">
              <a:lnSpc>
                <a:spcPct val="100000"/>
              </a:lnSpc>
              <a:spcBef>
                <a:spcPts val="800"/>
              </a:spcBef>
              <a:spcAft>
                <a:spcPts val="0"/>
              </a:spcAft>
              <a:buSzPts val="1000"/>
              <a:buNone/>
              <a:defRPr sz="1100"/>
            </a:lvl1pPr>
            <a:lvl2pPr lvl="1" algn="ctr" rtl="0">
              <a:lnSpc>
                <a:spcPct val="100000"/>
              </a:lnSpc>
              <a:spcBef>
                <a:spcPts val="400"/>
              </a:spcBef>
              <a:spcAft>
                <a:spcPts val="0"/>
              </a:spcAft>
              <a:buSzPts val="1000"/>
              <a:buNone/>
              <a:defRPr sz="1000"/>
            </a:lvl2pPr>
            <a:lvl3pPr lvl="2" algn="ctr" rtl="0">
              <a:lnSpc>
                <a:spcPct val="100000"/>
              </a:lnSpc>
              <a:spcBef>
                <a:spcPts val="400"/>
              </a:spcBef>
              <a:spcAft>
                <a:spcPts val="0"/>
              </a:spcAft>
              <a:buSzPts val="1000"/>
              <a:buNone/>
              <a:defRPr sz="1000"/>
            </a:lvl3pPr>
            <a:lvl4pPr lvl="3" algn="ctr" rtl="0">
              <a:lnSpc>
                <a:spcPct val="100000"/>
              </a:lnSpc>
              <a:spcBef>
                <a:spcPts val="400"/>
              </a:spcBef>
              <a:spcAft>
                <a:spcPts val="0"/>
              </a:spcAft>
              <a:buSzPts val="1000"/>
              <a:buNone/>
              <a:defRPr sz="1000"/>
            </a:lvl4pPr>
            <a:lvl5pPr lvl="4" algn="ctr" rtl="0">
              <a:lnSpc>
                <a:spcPct val="100000"/>
              </a:lnSpc>
              <a:spcBef>
                <a:spcPts val="400"/>
              </a:spcBef>
              <a:spcAft>
                <a:spcPts val="0"/>
              </a:spcAft>
              <a:buSzPts val="1000"/>
              <a:buNone/>
              <a:defRPr sz="1000"/>
            </a:lvl5pPr>
            <a:lvl6pPr lvl="5" algn="ctr" rtl="0">
              <a:lnSpc>
                <a:spcPct val="100000"/>
              </a:lnSpc>
              <a:spcBef>
                <a:spcPts val="400"/>
              </a:spcBef>
              <a:spcAft>
                <a:spcPts val="0"/>
              </a:spcAft>
              <a:buSzPts val="1000"/>
              <a:buNone/>
              <a:defRPr sz="1000"/>
            </a:lvl6pPr>
            <a:lvl7pPr lvl="6" algn="ctr" rtl="0">
              <a:lnSpc>
                <a:spcPct val="100000"/>
              </a:lnSpc>
              <a:spcBef>
                <a:spcPts val="400"/>
              </a:spcBef>
              <a:spcAft>
                <a:spcPts val="0"/>
              </a:spcAft>
              <a:buSzPts val="1000"/>
              <a:buNone/>
              <a:defRPr sz="1000"/>
            </a:lvl7pPr>
            <a:lvl8pPr lvl="7" algn="ctr" rtl="0">
              <a:lnSpc>
                <a:spcPct val="100000"/>
              </a:lnSpc>
              <a:spcBef>
                <a:spcPts val="400"/>
              </a:spcBef>
              <a:spcAft>
                <a:spcPts val="0"/>
              </a:spcAft>
              <a:buSzPts val="1000"/>
              <a:buNone/>
              <a:defRPr sz="1000"/>
            </a:lvl8pPr>
            <a:lvl9pPr lvl="8" algn="ctr" rtl="0">
              <a:lnSpc>
                <a:spcPct val="100000"/>
              </a:lnSpc>
              <a:spcBef>
                <a:spcPts val="400"/>
              </a:spcBef>
              <a:spcAft>
                <a:spcPts val="0"/>
              </a:spcAft>
              <a:buSzPts val="1000"/>
              <a:buNone/>
              <a:defRPr sz="1000"/>
            </a:lvl9pPr>
          </a:lstStyle>
          <a:p>
            <a:endParaRPr/>
          </a:p>
        </p:txBody>
      </p:sp>
      <p:sp>
        <p:nvSpPr>
          <p:cNvPr id="80" name="Google Shape;80;p10"/>
          <p:cNvSpPr txBox="1">
            <a:spLocks noGrp="1"/>
          </p:cNvSpPr>
          <p:nvPr>
            <p:ph type="subTitle" idx="6"/>
          </p:nvPr>
        </p:nvSpPr>
        <p:spPr>
          <a:xfrm flipH="1">
            <a:off x="6799875" y="2248000"/>
            <a:ext cx="1756800" cy="356700"/>
          </a:xfrm>
          <a:prstGeom prst="rect">
            <a:avLst/>
          </a:prstGeom>
        </p:spPr>
        <p:txBody>
          <a:bodyPr spcFirstLastPara="1" wrap="square" lIns="68575" tIns="34275" rIns="68575" bIns="34275" anchor="b" anchorCtr="0">
            <a:noAutofit/>
          </a:bodyPr>
          <a:lstStyle>
            <a:lvl1pPr lvl="0" algn="ctr" rtl="0">
              <a:lnSpc>
                <a:spcPct val="100000"/>
              </a:lnSpc>
              <a:spcBef>
                <a:spcPts val="800"/>
              </a:spcBef>
              <a:spcAft>
                <a:spcPts val="0"/>
              </a:spcAft>
              <a:buSzPts val="1800"/>
              <a:buFont typeface="Fjalla One"/>
              <a:buNone/>
              <a:defRPr sz="1400">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2pPr>
            <a:lvl3pPr lvl="2"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3pPr>
            <a:lvl4pPr lvl="3"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4pPr>
            <a:lvl5pPr lvl="4"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5pPr>
            <a:lvl6pPr lvl="5"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6pPr>
            <a:lvl7pPr lvl="6"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7pPr>
            <a:lvl8pPr lvl="7"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8pPr>
            <a:lvl9pPr lvl="8" algn="ctr" rtl="0">
              <a:lnSpc>
                <a:spcPct val="100000"/>
              </a:lnSpc>
              <a:spcBef>
                <a:spcPts val="400"/>
              </a:spcBef>
              <a:spcAft>
                <a:spcPts val="0"/>
              </a:spcAft>
              <a:buSzPts val="1800"/>
              <a:buFont typeface="Fjalla One"/>
              <a:buNone/>
              <a:defRPr sz="1800">
                <a:latin typeface="Fjalla One"/>
                <a:ea typeface="Fjalla One"/>
                <a:cs typeface="Fjalla One"/>
                <a:sym typeface="Fjalla One"/>
              </a:defRPr>
            </a:lvl9pPr>
          </a:lstStyle>
          <a:p>
            <a:endParaRPr/>
          </a:p>
        </p:txBody>
      </p:sp>
      <p:sp>
        <p:nvSpPr>
          <p:cNvPr id="81" name="Google Shape;81;p10"/>
          <p:cNvSpPr/>
          <p:nvPr/>
        </p:nvSpPr>
        <p:spPr>
          <a:xfrm>
            <a:off x="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0"/>
          <p:cNvSpPr txBox="1">
            <a:spLocks noGrp="1"/>
          </p:cNvSpPr>
          <p:nvPr>
            <p:ph type="ctrTitle"/>
          </p:nvPr>
        </p:nvSpPr>
        <p:spPr>
          <a:xfrm flipH="1">
            <a:off x="973500" y="1951175"/>
            <a:ext cx="1245900" cy="1241400"/>
          </a:xfrm>
          <a:prstGeom prst="rect">
            <a:avLst/>
          </a:prstGeom>
          <a:noFill/>
          <a:ln>
            <a:noFill/>
          </a:ln>
        </p:spPr>
        <p:txBody>
          <a:bodyPr spcFirstLastPara="1" wrap="square" lIns="68575" tIns="34275" rIns="68575" bIns="34275" anchor="ctr" anchorCtr="0">
            <a:noAutofit/>
          </a:bodyPr>
          <a:lstStyle>
            <a:lvl1pPr lvl="0"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83" name="Google Shape;83;p10"/>
          <p:cNvSpPr/>
          <p:nvPr/>
        </p:nvSpPr>
        <p:spPr>
          <a:xfrm>
            <a:off x="863610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OUR COLUMNS 1">
  <p:cSld name="CUSTOM_1_1_1">
    <p:bg>
      <p:bgPr>
        <a:solidFill>
          <a:srgbClr val="F3F3F3"/>
        </a:solidFill>
        <a:effectLst/>
      </p:bgPr>
    </p:bg>
    <p:spTree>
      <p:nvGrpSpPr>
        <p:cNvPr id="1" name="Shape 98"/>
        <p:cNvGrpSpPr/>
        <p:nvPr/>
      </p:nvGrpSpPr>
      <p:grpSpPr>
        <a:xfrm>
          <a:off x="0" y="0"/>
          <a:ext cx="0" cy="0"/>
          <a:chOff x="0" y="0"/>
          <a:chExt cx="0" cy="0"/>
        </a:xfrm>
      </p:grpSpPr>
      <p:sp>
        <p:nvSpPr>
          <p:cNvPr id="99" name="Google Shape;99;p13"/>
          <p:cNvSpPr txBox="1">
            <a:spLocks noGrp="1"/>
          </p:cNvSpPr>
          <p:nvPr>
            <p:ph type="subTitle" idx="1"/>
          </p:nvPr>
        </p:nvSpPr>
        <p:spPr>
          <a:xfrm flipH="1">
            <a:off x="3875642" y="1389819"/>
            <a:ext cx="1426500" cy="611400"/>
          </a:xfrm>
          <a:prstGeom prst="rect">
            <a:avLst/>
          </a:prstGeom>
        </p:spPr>
        <p:txBody>
          <a:bodyPr spcFirstLastPara="1" wrap="square" lIns="68575" tIns="34275" rIns="68575" bIns="34275" anchor="ctr" anchorCtr="0">
            <a:noAutofit/>
          </a:bodyPr>
          <a:lstStyle>
            <a:lvl1pPr lvl="0" algn="r" rtl="0">
              <a:lnSpc>
                <a:spcPct val="100000"/>
              </a:lnSpc>
              <a:spcBef>
                <a:spcPts val="800"/>
              </a:spcBef>
              <a:spcAft>
                <a:spcPts val="0"/>
              </a:spcAft>
              <a:buSzPts val="900"/>
              <a:buNone/>
              <a:defRPr sz="1000">
                <a:solidFill>
                  <a:srgbClr val="21204D"/>
                </a:solidFill>
              </a:defRPr>
            </a:lvl1pPr>
            <a:lvl2pPr lvl="1" algn="ctr" rtl="0">
              <a:lnSpc>
                <a:spcPct val="100000"/>
              </a:lnSpc>
              <a:spcBef>
                <a:spcPts val="400"/>
              </a:spcBef>
              <a:spcAft>
                <a:spcPts val="0"/>
              </a:spcAft>
              <a:buSzPts val="900"/>
              <a:buNone/>
              <a:defRPr/>
            </a:lvl2pPr>
            <a:lvl3pPr lvl="2" algn="ctr" rtl="0">
              <a:lnSpc>
                <a:spcPct val="100000"/>
              </a:lnSpc>
              <a:spcBef>
                <a:spcPts val="400"/>
              </a:spcBef>
              <a:spcAft>
                <a:spcPts val="0"/>
              </a:spcAft>
              <a:buSzPts val="900"/>
              <a:buNone/>
              <a:defRPr/>
            </a:lvl3pPr>
            <a:lvl4pPr lvl="3" algn="ctr" rtl="0">
              <a:lnSpc>
                <a:spcPct val="100000"/>
              </a:lnSpc>
              <a:spcBef>
                <a:spcPts val="400"/>
              </a:spcBef>
              <a:spcAft>
                <a:spcPts val="0"/>
              </a:spcAft>
              <a:buSzPts val="900"/>
              <a:buNone/>
              <a:defRPr/>
            </a:lvl4pPr>
            <a:lvl5pPr lvl="4" algn="ctr" rtl="0">
              <a:lnSpc>
                <a:spcPct val="100000"/>
              </a:lnSpc>
              <a:spcBef>
                <a:spcPts val="400"/>
              </a:spcBef>
              <a:spcAft>
                <a:spcPts val="0"/>
              </a:spcAft>
              <a:buSzPts val="900"/>
              <a:buNone/>
              <a:defRPr/>
            </a:lvl5pPr>
            <a:lvl6pPr lvl="5" algn="ctr" rtl="0">
              <a:lnSpc>
                <a:spcPct val="100000"/>
              </a:lnSpc>
              <a:spcBef>
                <a:spcPts val="400"/>
              </a:spcBef>
              <a:spcAft>
                <a:spcPts val="0"/>
              </a:spcAft>
              <a:buSzPts val="900"/>
              <a:buNone/>
              <a:defRPr sz="900"/>
            </a:lvl6pPr>
            <a:lvl7pPr lvl="6" algn="ctr" rtl="0">
              <a:lnSpc>
                <a:spcPct val="100000"/>
              </a:lnSpc>
              <a:spcBef>
                <a:spcPts val="400"/>
              </a:spcBef>
              <a:spcAft>
                <a:spcPts val="0"/>
              </a:spcAft>
              <a:buSzPts val="900"/>
              <a:buNone/>
              <a:defRPr sz="900"/>
            </a:lvl7pPr>
            <a:lvl8pPr lvl="7" algn="ctr" rtl="0">
              <a:lnSpc>
                <a:spcPct val="100000"/>
              </a:lnSpc>
              <a:spcBef>
                <a:spcPts val="400"/>
              </a:spcBef>
              <a:spcAft>
                <a:spcPts val="0"/>
              </a:spcAft>
              <a:buSzPts val="900"/>
              <a:buNone/>
              <a:defRPr sz="900"/>
            </a:lvl8pPr>
            <a:lvl9pPr lvl="8" algn="ctr" rtl="0">
              <a:lnSpc>
                <a:spcPct val="100000"/>
              </a:lnSpc>
              <a:spcBef>
                <a:spcPts val="400"/>
              </a:spcBef>
              <a:spcAft>
                <a:spcPts val="0"/>
              </a:spcAft>
              <a:buSzPts val="900"/>
              <a:buNone/>
              <a:defRPr sz="900"/>
            </a:lvl9pPr>
          </a:lstStyle>
          <a:p>
            <a:endParaRPr/>
          </a:p>
        </p:txBody>
      </p:sp>
      <p:sp>
        <p:nvSpPr>
          <p:cNvPr id="100" name="Google Shape;100;p13"/>
          <p:cNvSpPr txBox="1">
            <a:spLocks noGrp="1"/>
          </p:cNvSpPr>
          <p:nvPr>
            <p:ph type="subTitle" idx="2"/>
          </p:nvPr>
        </p:nvSpPr>
        <p:spPr>
          <a:xfrm flipH="1">
            <a:off x="588738" y="1389819"/>
            <a:ext cx="1426500" cy="611400"/>
          </a:xfrm>
          <a:prstGeom prst="rect">
            <a:avLst/>
          </a:prstGeom>
        </p:spPr>
        <p:txBody>
          <a:bodyPr spcFirstLastPara="1" wrap="square" lIns="68575" tIns="34275" rIns="68575" bIns="34275" anchor="ctr" anchorCtr="0">
            <a:noAutofit/>
          </a:bodyPr>
          <a:lstStyle>
            <a:lvl1pPr lvl="0" algn="r" rtl="0">
              <a:lnSpc>
                <a:spcPct val="100000"/>
              </a:lnSpc>
              <a:spcBef>
                <a:spcPts val="800"/>
              </a:spcBef>
              <a:spcAft>
                <a:spcPts val="0"/>
              </a:spcAft>
              <a:buSzPts val="900"/>
              <a:buNone/>
              <a:defRPr sz="1000">
                <a:solidFill>
                  <a:srgbClr val="21204D"/>
                </a:solidFill>
              </a:defRPr>
            </a:lvl1pPr>
            <a:lvl2pPr lvl="1" algn="ctr" rtl="0">
              <a:lnSpc>
                <a:spcPct val="100000"/>
              </a:lnSpc>
              <a:spcBef>
                <a:spcPts val="400"/>
              </a:spcBef>
              <a:spcAft>
                <a:spcPts val="0"/>
              </a:spcAft>
              <a:buSzPts val="900"/>
              <a:buNone/>
              <a:defRPr/>
            </a:lvl2pPr>
            <a:lvl3pPr lvl="2" algn="ctr" rtl="0">
              <a:lnSpc>
                <a:spcPct val="100000"/>
              </a:lnSpc>
              <a:spcBef>
                <a:spcPts val="400"/>
              </a:spcBef>
              <a:spcAft>
                <a:spcPts val="0"/>
              </a:spcAft>
              <a:buSzPts val="900"/>
              <a:buNone/>
              <a:defRPr/>
            </a:lvl3pPr>
            <a:lvl4pPr lvl="3" algn="ctr" rtl="0">
              <a:lnSpc>
                <a:spcPct val="100000"/>
              </a:lnSpc>
              <a:spcBef>
                <a:spcPts val="400"/>
              </a:spcBef>
              <a:spcAft>
                <a:spcPts val="0"/>
              </a:spcAft>
              <a:buSzPts val="900"/>
              <a:buNone/>
              <a:defRPr/>
            </a:lvl4pPr>
            <a:lvl5pPr lvl="4" algn="ctr" rtl="0">
              <a:lnSpc>
                <a:spcPct val="100000"/>
              </a:lnSpc>
              <a:spcBef>
                <a:spcPts val="400"/>
              </a:spcBef>
              <a:spcAft>
                <a:spcPts val="0"/>
              </a:spcAft>
              <a:buSzPts val="900"/>
              <a:buNone/>
              <a:defRPr/>
            </a:lvl5pPr>
            <a:lvl6pPr lvl="5" algn="ctr" rtl="0">
              <a:lnSpc>
                <a:spcPct val="100000"/>
              </a:lnSpc>
              <a:spcBef>
                <a:spcPts val="400"/>
              </a:spcBef>
              <a:spcAft>
                <a:spcPts val="0"/>
              </a:spcAft>
              <a:buSzPts val="900"/>
              <a:buNone/>
              <a:defRPr sz="900"/>
            </a:lvl6pPr>
            <a:lvl7pPr lvl="6" algn="ctr" rtl="0">
              <a:lnSpc>
                <a:spcPct val="100000"/>
              </a:lnSpc>
              <a:spcBef>
                <a:spcPts val="400"/>
              </a:spcBef>
              <a:spcAft>
                <a:spcPts val="0"/>
              </a:spcAft>
              <a:buSzPts val="900"/>
              <a:buNone/>
              <a:defRPr sz="900"/>
            </a:lvl7pPr>
            <a:lvl8pPr lvl="7" algn="ctr" rtl="0">
              <a:lnSpc>
                <a:spcPct val="100000"/>
              </a:lnSpc>
              <a:spcBef>
                <a:spcPts val="400"/>
              </a:spcBef>
              <a:spcAft>
                <a:spcPts val="0"/>
              </a:spcAft>
              <a:buSzPts val="900"/>
              <a:buNone/>
              <a:defRPr sz="900"/>
            </a:lvl8pPr>
            <a:lvl9pPr lvl="8" algn="ctr" rtl="0">
              <a:lnSpc>
                <a:spcPct val="100000"/>
              </a:lnSpc>
              <a:spcBef>
                <a:spcPts val="400"/>
              </a:spcBef>
              <a:spcAft>
                <a:spcPts val="0"/>
              </a:spcAft>
              <a:buSzPts val="900"/>
              <a:buNone/>
              <a:defRPr sz="900"/>
            </a:lvl9pPr>
          </a:lstStyle>
          <a:p>
            <a:endParaRPr/>
          </a:p>
        </p:txBody>
      </p:sp>
      <p:sp>
        <p:nvSpPr>
          <p:cNvPr id="101" name="Google Shape;101;p13"/>
          <p:cNvSpPr txBox="1">
            <a:spLocks noGrp="1"/>
          </p:cNvSpPr>
          <p:nvPr>
            <p:ph type="subTitle" idx="3"/>
          </p:nvPr>
        </p:nvSpPr>
        <p:spPr>
          <a:xfrm flipH="1">
            <a:off x="588738" y="3139250"/>
            <a:ext cx="1426500" cy="611400"/>
          </a:xfrm>
          <a:prstGeom prst="rect">
            <a:avLst/>
          </a:prstGeom>
        </p:spPr>
        <p:txBody>
          <a:bodyPr spcFirstLastPara="1" wrap="square" lIns="68575" tIns="34275" rIns="68575" bIns="34275" anchor="ctr" anchorCtr="0">
            <a:noAutofit/>
          </a:bodyPr>
          <a:lstStyle>
            <a:lvl1pPr lvl="0" algn="r" rtl="0">
              <a:lnSpc>
                <a:spcPct val="100000"/>
              </a:lnSpc>
              <a:spcBef>
                <a:spcPts val="800"/>
              </a:spcBef>
              <a:spcAft>
                <a:spcPts val="0"/>
              </a:spcAft>
              <a:buSzPts val="900"/>
              <a:buNone/>
              <a:defRPr sz="1000">
                <a:solidFill>
                  <a:srgbClr val="21204D"/>
                </a:solidFill>
              </a:defRPr>
            </a:lvl1pPr>
            <a:lvl2pPr lvl="1" algn="ctr" rtl="0">
              <a:lnSpc>
                <a:spcPct val="100000"/>
              </a:lnSpc>
              <a:spcBef>
                <a:spcPts val="400"/>
              </a:spcBef>
              <a:spcAft>
                <a:spcPts val="0"/>
              </a:spcAft>
              <a:buSzPts val="900"/>
              <a:buNone/>
              <a:defRPr/>
            </a:lvl2pPr>
            <a:lvl3pPr lvl="2" algn="ctr" rtl="0">
              <a:lnSpc>
                <a:spcPct val="100000"/>
              </a:lnSpc>
              <a:spcBef>
                <a:spcPts val="400"/>
              </a:spcBef>
              <a:spcAft>
                <a:spcPts val="0"/>
              </a:spcAft>
              <a:buSzPts val="900"/>
              <a:buNone/>
              <a:defRPr/>
            </a:lvl3pPr>
            <a:lvl4pPr lvl="3" algn="ctr" rtl="0">
              <a:lnSpc>
                <a:spcPct val="100000"/>
              </a:lnSpc>
              <a:spcBef>
                <a:spcPts val="400"/>
              </a:spcBef>
              <a:spcAft>
                <a:spcPts val="0"/>
              </a:spcAft>
              <a:buSzPts val="900"/>
              <a:buNone/>
              <a:defRPr/>
            </a:lvl4pPr>
            <a:lvl5pPr lvl="4" algn="ctr" rtl="0">
              <a:lnSpc>
                <a:spcPct val="100000"/>
              </a:lnSpc>
              <a:spcBef>
                <a:spcPts val="400"/>
              </a:spcBef>
              <a:spcAft>
                <a:spcPts val="0"/>
              </a:spcAft>
              <a:buSzPts val="900"/>
              <a:buNone/>
              <a:defRPr/>
            </a:lvl5pPr>
            <a:lvl6pPr lvl="5" algn="ctr" rtl="0">
              <a:lnSpc>
                <a:spcPct val="100000"/>
              </a:lnSpc>
              <a:spcBef>
                <a:spcPts val="400"/>
              </a:spcBef>
              <a:spcAft>
                <a:spcPts val="0"/>
              </a:spcAft>
              <a:buSzPts val="900"/>
              <a:buNone/>
              <a:defRPr sz="900"/>
            </a:lvl6pPr>
            <a:lvl7pPr lvl="6" algn="ctr" rtl="0">
              <a:lnSpc>
                <a:spcPct val="100000"/>
              </a:lnSpc>
              <a:spcBef>
                <a:spcPts val="400"/>
              </a:spcBef>
              <a:spcAft>
                <a:spcPts val="0"/>
              </a:spcAft>
              <a:buSzPts val="900"/>
              <a:buNone/>
              <a:defRPr sz="900"/>
            </a:lvl7pPr>
            <a:lvl8pPr lvl="7" algn="ctr" rtl="0">
              <a:lnSpc>
                <a:spcPct val="100000"/>
              </a:lnSpc>
              <a:spcBef>
                <a:spcPts val="400"/>
              </a:spcBef>
              <a:spcAft>
                <a:spcPts val="0"/>
              </a:spcAft>
              <a:buSzPts val="900"/>
              <a:buNone/>
              <a:defRPr sz="900"/>
            </a:lvl8pPr>
            <a:lvl9pPr lvl="8" algn="ctr" rtl="0">
              <a:lnSpc>
                <a:spcPct val="100000"/>
              </a:lnSpc>
              <a:spcBef>
                <a:spcPts val="400"/>
              </a:spcBef>
              <a:spcAft>
                <a:spcPts val="0"/>
              </a:spcAft>
              <a:buSzPts val="900"/>
              <a:buNone/>
              <a:defRPr sz="900"/>
            </a:lvl9pPr>
          </a:lstStyle>
          <a:p>
            <a:endParaRPr/>
          </a:p>
        </p:txBody>
      </p:sp>
      <p:sp>
        <p:nvSpPr>
          <p:cNvPr id="102" name="Google Shape;102;p13"/>
          <p:cNvSpPr txBox="1">
            <a:spLocks noGrp="1"/>
          </p:cNvSpPr>
          <p:nvPr>
            <p:ph type="subTitle" idx="4"/>
          </p:nvPr>
        </p:nvSpPr>
        <p:spPr>
          <a:xfrm flipH="1">
            <a:off x="5464038" y="1475350"/>
            <a:ext cx="1220700" cy="418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SzPts val="1800"/>
              <a:buFont typeface="Saira SemiCondensed SemiBold"/>
              <a:buNone/>
              <a:defRPr sz="1200">
                <a:solidFill>
                  <a:srgbClr val="F3F3F3"/>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3" name="Google Shape;103;p13"/>
          <p:cNvSpPr txBox="1">
            <a:spLocks noGrp="1"/>
          </p:cNvSpPr>
          <p:nvPr>
            <p:ph type="subTitle" idx="5"/>
          </p:nvPr>
        </p:nvSpPr>
        <p:spPr>
          <a:xfrm flipH="1">
            <a:off x="2200237" y="1475350"/>
            <a:ext cx="1198500" cy="418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SzPts val="1800"/>
              <a:buFont typeface="Saira SemiCondensed SemiBold"/>
              <a:buNone/>
              <a:defRPr sz="1200">
                <a:solidFill>
                  <a:srgbClr val="F3F3F3"/>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4" name="Google Shape;104;p13"/>
          <p:cNvSpPr txBox="1">
            <a:spLocks noGrp="1"/>
          </p:cNvSpPr>
          <p:nvPr>
            <p:ph type="subTitle" idx="6"/>
          </p:nvPr>
        </p:nvSpPr>
        <p:spPr>
          <a:xfrm flipH="1">
            <a:off x="2200237" y="3250200"/>
            <a:ext cx="1220700" cy="418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SzPts val="1800"/>
              <a:buFont typeface="Saira SemiCondensed SemiBold"/>
              <a:buNone/>
              <a:defRPr sz="1200">
                <a:solidFill>
                  <a:srgbClr val="F3F3F3"/>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5" name="Google Shape;105;p13"/>
          <p:cNvSpPr/>
          <p:nvPr/>
        </p:nvSpPr>
        <p:spPr>
          <a:xfrm flipH="1">
            <a:off x="842130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3"/>
          <p:cNvSpPr txBox="1">
            <a:spLocks noGrp="1"/>
          </p:cNvSpPr>
          <p:nvPr>
            <p:ph type="ctrTitle"/>
          </p:nvPr>
        </p:nvSpPr>
        <p:spPr>
          <a:xfrm>
            <a:off x="6924600" y="1951175"/>
            <a:ext cx="1245900" cy="12414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07" name="Google Shape;107;p13"/>
          <p:cNvSpPr/>
          <p:nvPr/>
        </p:nvSpPr>
        <p:spPr>
          <a:xfrm>
            <a:off x="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3"/>
          <p:cNvSpPr txBox="1">
            <a:spLocks noGrp="1"/>
          </p:cNvSpPr>
          <p:nvPr>
            <p:ph type="subTitle" idx="7"/>
          </p:nvPr>
        </p:nvSpPr>
        <p:spPr>
          <a:xfrm flipH="1">
            <a:off x="3875642" y="3164669"/>
            <a:ext cx="1426500" cy="611400"/>
          </a:xfrm>
          <a:prstGeom prst="rect">
            <a:avLst/>
          </a:prstGeom>
        </p:spPr>
        <p:txBody>
          <a:bodyPr spcFirstLastPara="1" wrap="square" lIns="68575" tIns="34275" rIns="68575" bIns="34275" anchor="ctr" anchorCtr="0">
            <a:noAutofit/>
          </a:bodyPr>
          <a:lstStyle>
            <a:lvl1pPr lvl="0" algn="r" rtl="0">
              <a:lnSpc>
                <a:spcPct val="100000"/>
              </a:lnSpc>
              <a:spcBef>
                <a:spcPts val="800"/>
              </a:spcBef>
              <a:spcAft>
                <a:spcPts val="0"/>
              </a:spcAft>
              <a:buSzPts val="900"/>
              <a:buNone/>
              <a:defRPr sz="1000">
                <a:solidFill>
                  <a:srgbClr val="21204D"/>
                </a:solidFill>
              </a:defRPr>
            </a:lvl1pPr>
            <a:lvl2pPr lvl="1" algn="ctr" rtl="0">
              <a:lnSpc>
                <a:spcPct val="100000"/>
              </a:lnSpc>
              <a:spcBef>
                <a:spcPts val="400"/>
              </a:spcBef>
              <a:spcAft>
                <a:spcPts val="0"/>
              </a:spcAft>
              <a:buSzPts val="900"/>
              <a:buNone/>
              <a:defRPr/>
            </a:lvl2pPr>
            <a:lvl3pPr lvl="2" algn="ctr" rtl="0">
              <a:lnSpc>
                <a:spcPct val="100000"/>
              </a:lnSpc>
              <a:spcBef>
                <a:spcPts val="400"/>
              </a:spcBef>
              <a:spcAft>
                <a:spcPts val="0"/>
              </a:spcAft>
              <a:buSzPts val="900"/>
              <a:buNone/>
              <a:defRPr/>
            </a:lvl3pPr>
            <a:lvl4pPr lvl="3" algn="ctr" rtl="0">
              <a:lnSpc>
                <a:spcPct val="100000"/>
              </a:lnSpc>
              <a:spcBef>
                <a:spcPts val="400"/>
              </a:spcBef>
              <a:spcAft>
                <a:spcPts val="0"/>
              </a:spcAft>
              <a:buSzPts val="900"/>
              <a:buNone/>
              <a:defRPr/>
            </a:lvl4pPr>
            <a:lvl5pPr lvl="4" algn="ctr" rtl="0">
              <a:lnSpc>
                <a:spcPct val="100000"/>
              </a:lnSpc>
              <a:spcBef>
                <a:spcPts val="400"/>
              </a:spcBef>
              <a:spcAft>
                <a:spcPts val="0"/>
              </a:spcAft>
              <a:buSzPts val="900"/>
              <a:buNone/>
              <a:defRPr/>
            </a:lvl5pPr>
            <a:lvl6pPr lvl="5" algn="ctr" rtl="0">
              <a:lnSpc>
                <a:spcPct val="100000"/>
              </a:lnSpc>
              <a:spcBef>
                <a:spcPts val="400"/>
              </a:spcBef>
              <a:spcAft>
                <a:spcPts val="0"/>
              </a:spcAft>
              <a:buSzPts val="900"/>
              <a:buNone/>
              <a:defRPr sz="900"/>
            </a:lvl6pPr>
            <a:lvl7pPr lvl="6" algn="ctr" rtl="0">
              <a:lnSpc>
                <a:spcPct val="100000"/>
              </a:lnSpc>
              <a:spcBef>
                <a:spcPts val="400"/>
              </a:spcBef>
              <a:spcAft>
                <a:spcPts val="0"/>
              </a:spcAft>
              <a:buSzPts val="900"/>
              <a:buNone/>
              <a:defRPr sz="900"/>
            </a:lvl7pPr>
            <a:lvl8pPr lvl="7" algn="ctr" rtl="0">
              <a:lnSpc>
                <a:spcPct val="100000"/>
              </a:lnSpc>
              <a:spcBef>
                <a:spcPts val="400"/>
              </a:spcBef>
              <a:spcAft>
                <a:spcPts val="0"/>
              </a:spcAft>
              <a:buSzPts val="900"/>
              <a:buNone/>
              <a:defRPr sz="900"/>
            </a:lvl8pPr>
            <a:lvl9pPr lvl="8" algn="ctr" rtl="0">
              <a:lnSpc>
                <a:spcPct val="100000"/>
              </a:lnSpc>
              <a:spcBef>
                <a:spcPts val="400"/>
              </a:spcBef>
              <a:spcAft>
                <a:spcPts val="0"/>
              </a:spcAft>
              <a:buSzPts val="900"/>
              <a:buNone/>
              <a:defRPr sz="900"/>
            </a:lvl9pPr>
          </a:lstStyle>
          <a:p>
            <a:endParaRPr/>
          </a:p>
        </p:txBody>
      </p:sp>
      <p:sp>
        <p:nvSpPr>
          <p:cNvPr id="109" name="Google Shape;109;p13"/>
          <p:cNvSpPr txBox="1">
            <a:spLocks noGrp="1"/>
          </p:cNvSpPr>
          <p:nvPr>
            <p:ph type="subTitle" idx="8"/>
          </p:nvPr>
        </p:nvSpPr>
        <p:spPr>
          <a:xfrm flipH="1">
            <a:off x="5464038" y="3250200"/>
            <a:ext cx="1193400" cy="418200"/>
          </a:xfrm>
          <a:prstGeom prst="rect">
            <a:avLst/>
          </a:prstGeom>
        </p:spPr>
        <p:txBody>
          <a:bodyPr spcFirstLastPara="1" wrap="square" lIns="68575" tIns="34275" rIns="68575" bIns="34275" anchor="ctr" anchorCtr="0">
            <a:noAutofit/>
          </a:bodyPr>
          <a:lstStyle>
            <a:lvl1pPr lvl="0" rtl="0">
              <a:lnSpc>
                <a:spcPct val="100000"/>
              </a:lnSpc>
              <a:spcBef>
                <a:spcPts val="800"/>
              </a:spcBef>
              <a:spcAft>
                <a:spcPts val="0"/>
              </a:spcAft>
              <a:buSzPts val="1800"/>
              <a:buFont typeface="Saira SemiCondensed SemiBold"/>
              <a:buNone/>
              <a:defRPr sz="1200">
                <a:solidFill>
                  <a:srgbClr val="F3F3F3"/>
                </a:solidFill>
                <a:latin typeface="Saira SemiCondensed SemiBold"/>
                <a:ea typeface="Saira SemiCondensed SemiBold"/>
                <a:cs typeface="Saira SemiCondensed SemiBold"/>
                <a:sym typeface="Saira SemiCondensed SemiBold"/>
              </a:defRPr>
            </a:lvl1pPr>
            <a:lvl2pPr lvl="1"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ctr" rtl="0">
              <a:lnSpc>
                <a:spcPct val="100000"/>
              </a:lnSpc>
              <a:spcBef>
                <a:spcPts val="40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4">
  <p:cSld name="CUSTOM_1_1_1_2_1">
    <p:bg>
      <p:bgPr>
        <a:solidFill>
          <a:srgbClr val="F3F3F3"/>
        </a:solidFill>
        <a:effectLst/>
      </p:bgPr>
    </p:bg>
    <p:spTree>
      <p:nvGrpSpPr>
        <p:cNvPr id="1" name="Shape 114"/>
        <p:cNvGrpSpPr/>
        <p:nvPr/>
      </p:nvGrpSpPr>
      <p:grpSpPr>
        <a:xfrm>
          <a:off x="0" y="0"/>
          <a:ext cx="0" cy="0"/>
          <a:chOff x="0" y="0"/>
          <a:chExt cx="0" cy="0"/>
        </a:xfrm>
      </p:grpSpPr>
      <p:sp>
        <p:nvSpPr>
          <p:cNvPr id="115" name="Google Shape;115;p15"/>
          <p:cNvSpPr/>
          <p:nvPr/>
        </p:nvSpPr>
        <p:spPr>
          <a:xfrm flipH="1">
            <a:off x="8421300" y="0"/>
            <a:ext cx="722700" cy="5143500"/>
          </a:xfrm>
          <a:prstGeom prst="rect">
            <a:avLst/>
          </a:pr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txBox="1">
            <a:spLocks noGrp="1"/>
          </p:cNvSpPr>
          <p:nvPr>
            <p:ph type="ctrTitle"/>
          </p:nvPr>
        </p:nvSpPr>
        <p:spPr>
          <a:xfrm>
            <a:off x="6924600" y="1951175"/>
            <a:ext cx="1245900" cy="1241400"/>
          </a:xfrm>
          <a:prstGeom prst="rect">
            <a:avLst/>
          </a:prstGeom>
          <a:noFill/>
          <a:ln>
            <a:noFill/>
          </a:ln>
        </p:spPr>
        <p:txBody>
          <a:bodyPr spcFirstLastPara="1" wrap="square" lIns="68575" tIns="34275" rIns="68575" bIns="34275" anchor="ctr" anchorCtr="0">
            <a:noAutofit/>
          </a:bodyPr>
          <a:lstStyle>
            <a:lvl1pPr lvl="0"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1pPr>
            <a:lvl2pPr lvl="1"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2pPr>
            <a:lvl3pPr lvl="2"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3pPr>
            <a:lvl4pPr lvl="3"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4pPr>
            <a:lvl5pPr lvl="4"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5pPr>
            <a:lvl6pPr lvl="5"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6pPr>
            <a:lvl7pPr lvl="6"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7pPr>
            <a:lvl8pPr lvl="7"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8pPr>
            <a:lvl9pPr lvl="8" algn="r" rtl="0">
              <a:spcBef>
                <a:spcPts val="0"/>
              </a:spcBef>
              <a:spcAft>
                <a:spcPts val="0"/>
              </a:spcAft>
              <a:buSzPts val="1800"/>
              <a:buFont typeface="Saira SemiCondensed SemiBold"/>
              <a:buNone/>
              <a:defRPr sz="1800">
                <a:latin typeface="Saira SemiCondensed SemiBold"/>
                <a:ea typeface="Saira SemiCondensed SemiBold"/>
                <a:cs typeface="Saira SemiCondensed SemiBold"/>
                <a:sym typeface="Saira SemiCondensed SemiBold"/>
              </a:defRPr>
            </a:lvl9pPr>
          </a:lstStyle>
          <a:p>
            <a:endParaRPr/>
          </a:p>
        </p:txBody>
      </p:sp>
      <p:sp>
        <p:nvSpPr>
          <p:cNvPr id="117" name="Google Shape;117;p15"/>
          <p:cNvSpPr/>
          <p:nvPr/>
        </p:nvSpPr>
        <p:spPr>
          <a:xfrm>
            <a:off x="0" y="4635600"/>
            <a:ext cx="507900" cy="507900"/>
          </a:xfrm>
          <a:prstGeom prst="rect">
            <a:avLst/>
          </a:pr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rgbClr val="21204D"/>
              </a:buClr>
              <a:buSzPts val="3300"/>
              <a:buFont typeface="Saira SemiCondensed SemiBold"/>
              <a:buNone/>
              <a:defRPr sz="3300" i="0" u="none" strike="noStrike" cap="none">
                <a:solidFill>
                  <a:srgbClr val="21204D"/>
                </a:solidFill>
                <a:latin typeface="Saira SemiCondensed SemiBold"/>
                <a:ea typeface="Saira SemiCondensed SemiBold"/>
                <a:cs typeface="Saira SemiCondensed SemiBold"/>
                <a:sym typeface="Saira SemiCondensed SemiBold"/>
              </a:defRPr>
            </a:lvl1pPr>
            <a:lvl2pPr lvl="1">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2pPr>
            <a:lvl3pPr lvl="2">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3pPr>
            <a:lvl4pPr lvl="3">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4pPr>
            <a:lvl5pPr lvl="4">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5pPr>
            <a:lvl6pPr lvl="5">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6pPr>
            <a:lvl7pPr lvl="6">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7pPr>
            <a:lvl8pPr lvl="7">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8pPr>
            <a:lvl9pPr lvl="8">
              <a:spcBef>
                <a:spcPts val="0"/>
              </a:spcBef>
              <a:spcAft>
                <a:spcPts val="0"/>
              </a:spcAft>
              <a:buClr>
                <a:srgbClr val="21204D"/>
              </a:buClr>
              <a:buSzPts val="1100"/>
              <a:buFont typeface="Teko Medium"/>
              <a:buNone/>
              <a:defRPr sz="1400">
                <a:solidFill>
                  <a:srgbClr val="21204D"/>
                </a:solidFill>
                <a:latin typeface="Teko Medium"/>
                <a:ea typeface="Teko Medium"/>
                <a:cs typeface="Teko Medium"/>
                <a:sym typeface="Teko Medium"/>
              </a:defRPr>
            </a:lvl9pPr>
          </a:lstStyle>
          <a:p>
            <a:endParaRPr/>
          </a:p>
        </p:txBody>
      </p:sp>
      <p:sp>
        <p:nvSpPr>
          <p:cNvPr id="11" name="Google Shape;11;p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285750" algn="l" rtl="0">
              <a:lnSpc>
                <a:spcPct val="90000"/>
              </a:lnSpc>
              <a:spcBef>
                <a:spcPts val="800"/>
              </a:spcBef>
              <a:spcAft>
                <a:spcPts val="0"/>
              </a:spcAft>
              <a:buClr>
                <a:srgbClr val="21204D"/>
              </a:buClr>
              <a:buSzPts val="900"/>
              <a:buFont typeface="Abel"/>
              <a:buChar char="•"/>
              <a:defRPr sz="900" i="0" u="none" strike="noStrike" cap="none">
                <a:solidFill>
                  <a:srgbClr val="21204D"/>
                </a:solidFill>
                <a:latin typeface="Abel"/>
                <a:ea typeface="Abel"/>
                <a:cs typeface="Abel"/>
                <a:sym typeface="Abel"/>
              </a:defRPr>
            </a:lvl1pPr>
            <a:lvl2pPr marL="914400" marR="0" lvl="1" indent="-285750" algn="l" rtl="0">
              <a:lnSpc>
                <a:spcPct val="90000"/>
              </a:lnSpc>
              <a:spcBef>
                <a:spcPts val="400"/>
              </a:spcBef>
              <a:spcAft>
                <a:spcPts val="0"/>
              </a:spcAft>
              <a:buClr>
                <a:srgbClr val="21204D"/>
              </a:buClr>
              <a:buSzPts val="900"/>
              <a:buFont typeface="Abel"/>
              <a:buChar char="•"/>
              <a:defRPr sz="900" i="0" u="none" strike="noStrike" cap="none">
                <a:solidFill>
                  <a:srgbClr val="21204D"/>
                </a:solidFill>
                <a:latin typeface="Abel"/>
                <a:ea typeface="Abel"/>
                <a:cs typeface="Abel"/>
                <a:sym typeface="Abel"/>
              </a:defRPr>
            </a:lvl2pPr>
            <a:lvl3pPr marL="1371600" marR="0" lvl="2" indent="-285750" algn="l" rtl="0">
              <a:lnSpc>
                <a:spcPct val="90000"/>
              </a:lnSpc>
              <a:spcBef>
                <a:spcPts val="400"/>
              </a:spcBef>
              <a:spcAft>
                <a:spcPts val="0"/>
              </a:spcAft>
              <a:buClr>
                <a:srgbClr val="21204D"/>
              </a:buClr>
              <a:buSzPts val="900"/>
              <a:buFont typeface="Abel"/>
              <a:buChar char="•"/>
              <a:defRPr sz="900" i="0" u="none" strike="noStrike" cap="none">
                <a:solidFill>
                  <a:srgbClr val="21204D"/>
                </a:solidFill>
                <a:latin typeface="Abel"/>
                <a:ea typeface="Abel"/>
                <a:cs typeface="Abel"/>
                <a:sym typeface="Abel"/>
              </a:defRPr>
            </a:lvl3pPr>
            <a:lvl4pPr marL="1828800" marR="0" lvl="3" indent="-285750" algn="l" rtl="0">
              <a:lnSpc>
                <a:spcPct val="90000"/>
              </a:lnSpc>
              <a:spcBef>
                <a:spcPts val="400"/>
              </a:spcBef>
              <a:spcAft>
                <a:spcPts val="0"/>
              </a:spcAft>
              <a:buClr>
                <a:srgbClr val="21204D"/>
              </a:buClr>
              <a:buSzPts val="900"/>
              <a:buFont typeface="Abel"/>
              <a:buChar char="•"/>
              <a:defRPr sz="900" i="0" u="none" strike="noStrike" cap="none">
                <a:solidFill>
                  <a:srgbClr val="21204D"/>
                </a:solidFill>
                <a:latin typeface="Abel"/>
                <a:ea typeface="Abel"/>
                <a:cs typeface="Abel"/>
                <a:sym typeface="Abel"/>
              </a:defRPr>
            </a:lvl4pPr>
            <a:lvl5pPr marL="2286000" marR="0" lvl="4" indent="-285750" algn="l" rtl="0">
              <a:lnSpc>
                <a:spcPct val="90000"/>
              </a:lnSpc>
              <a:spcBef>
                <a:spcPts val="400"/>
              </a:spcBef>
              <a:spcAft>
                <a:spcPts val="0"/>
              </a:spcAft>
              <a:buClr>
                <a:srgbClr val="21204D"/>
              </a:buClr>
              <a:buSzPts val="900"/>
              <a:buFont typeface="Abel"/>
              <a:buChar char="•"/>
              <a:defRPr sz="900" i="0" u="none" strike="noStrike" cap="none">
                <a:solidFill>
                  <a:srgbClr val="21204D"/>
                </a:solidFill>
                <a:latin typeface="Abel"/>
                <a:ea typeface="Abel"/>
                <a:cs typeface="Abel"/>
                <a:sym typeface="Abel"/>
              </a:defRPr>
            </a:lvl5pPr>
            <a:lvl6pPr marL="2743200" marR="0" lvl="5" indent="-317500" algn="l" rtl="0">
              <a:lnSpc>
                <a:spcPct val="90000"/>
              </a:lnSpc>
              <a:spcBef>
                <a:spcPts val="400"/>
              </a:spcBef>
              <a:spcAft>
                <a:spcPts val="0"/>
              </a:spcAft>
              <a:buClr>
                <a:srgbClr val="21204D"/>
              </a:buClr>
              <a:buSzPts val="1400"/>
              <a:buFont typeface="Abel"/>
              <a:buChar char="•"/>
              <a:defRPr sz="1400" i="0" u="none" strike="noStrike" cap="none">
                <a:solidFill>
                  <a:srgbClr val="21204D"/>
                </a:solidFill>
                <a:latin typeface="Abel"/>
                <a:ea typeface="Abel"/>
                <a:cs typeface="Abel"/>
                <a:sym typeface="Abel"/>
              </a:defRPr>
            </a:lvl6pPr>
            <a:lvl7pPr marL="3200400" marR="0" lvl="6" indent="-317500" algn="l" rtl="0">
              <a:lnSpc>
                <a:spcPct val="90000"/>
              </a:lnSpc>
              <a:spcBef>
                <a:spcPts val="400"/>
              </a:spcBef>
              <a:spcAft>
                <a:spcPts val="0"/>
              </a:spcAft>
              <a:buClr>
                <a:srgbClr val="21204D"/>
              </a:buClr>
              <a:buSzPts val="1400"/>
              <a:buFont typeface="Abel"/>
              <a:buChar char="•"/>
              <a:defRPr sz="1400" i="0" u="none" strike="noStrike" cap="none">
                <a:solidFill>
                  <a:srgbClr val="21204D"/>
                </a:solidFill>
                <a:latin typeface="Abel"/>
                <a:ea typeface="Abel"/>
                <a:cs typeface="Abel"/>
                <a:sym typeface="Abel"/>
              </a:defRPr>
            </a:lvl7pPr>
            <a:lvl8pPr marL="3657600" marR="0" lvl="7" indent="-317500" algn="l" rtl="0">
              <a:lnSpc>
                <a:spcPct val="90000"/>
              </a:lnSpc>
              <a:spcBef>
                <a:spcPts val="400"/>
              </a:spcBef>
              <a:spcAft>
                <a:spcPts val="0"/>
              </a:spcAft>
              <a:buClr>
                <a:srgbClr val="21204D"/>
              </a:buClr>
              <a:buSzPts val="1400"/>
              <a:buFont typeface="Abel"/>
              <a:buChar char="•"/>
              <a:defRPr sz="1400" i="0" u="none" strike="noStrike" cap="none">
                <a:solidFill>
                  <a:srgbClr val="21204D"/>
                </a:solidFill>
                <a:latin typeface="Abel"/>
                <a:ea typeface="Abel"/>
                <a:cs typeface="Abel"/>
                <a:sym typeface="Abel"/>
              </a:defRPr>
            </a:lvl8pPr>
            <a:lvl9pPr marL="4114800" marR="0" lvl="8" indent="-317500" algn="l" rtl="0">
              <a:lnSpc>
                <a:spcPct val="90000"/>
              </a:lnSpc>
              <a:spcBef>
                <a:spcPts val="400"/>
              </a:spcBef>
              <a:spcAft>
                <a:spcPts val="0"/>
              </a:spcAft>
              <a:buClr>
                <a:srgbClr val="21204D"/>
              </a:buClr>
              <a:buSzPts val="1400"/>
              <a:buFont typeface="Abel"/>
              <a:buChar char="•"/>
              <a:defRPr sz="1400" i="0" u="none" strike="noStrike" cap="none">
                <a:solidFill>
                  <a:srgbClr val="21204D"/>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9" r:id="rId8"/>
    <p:sldLayoutId id="2147483661" r:id="rId9"/>
    <p:sldLayoutId id="2147483663" r:id="rId10"/>
    <p:sldLayoutId id="2147483664" r:id="rId11"/>
    <p:sldLayoutId id="2147483665" r:id="rId12"/>
    <p:sldLayoutId id="2147483666"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microsoft.com/office/2007/relationships/hdphoto" Target="../media/hdphoto7.wdp"/></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microsoft.com/office/2007/relationships/hdphoto" Target="../media/hdphoto9.wdp"/><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11.png"/><Relationship Id="rId5" Type="http://schemas.openxmlformats.org/officeDocument/2006/relationships/image" Target="../media/image10.jpg"/><Relationship Id="rId4" Type="http://schemas.microsoft.com/office/2007/relationships/hdphoto" Target="../media/hdphoto8.wdp"/></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4.jpg"/><Relationship Id="rId5" Type="http://schemas.openxmlformats.org/officeDocument/2006/relationships/image" Target="../media/image13.jpg"/><Relationship Id="rId4" Type="http://schemas.microsoft.com/office/2007/relationships/hdphoto" Target="../media/hdphoto10.wdp"/></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17.jpg"/><Relationship Id="rId4" Type="http://schemas.openxmlformats.org/officeDocument/2006/relationships/image" Target="../media/image16.jpg"/></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5.png"/><Relationship Id="rId7" Type="http://schemas.microsoft.com/office/2007/relationships/hdphoto" Target="../media/hdphoto6.wdp"/><Relationship Id="rId2" Type="http://schemas.openxmlformats.org/officeDocument/2006/relationships/notesSlide" Target="../notesSlides/notesSlide9.xml"/><Relationship Id="rId1" Type="http://schemas.openxmlformats.org/officeDocument/2006/relationships/slideLayout" Target="../slideLayouts/slideLayout14.xml"/><Relationship Id="rId6" Type="http://schemas.openxmlformats.org/officeDocument/2006/relationships/image" Target="../media/image6.png"/><Relationship Id="rId5" Type="http://schemas.openxmlformats.org/officeDocument/2006/relationships/hyperlink" Target="https://api.ciscospark.com/v1/rooms" TargetMode="External"/><Relationship Id="rId4" Type="http://schemas.microsoft.com/office/2007/relationships/hdphoto" Target="../media/hdphoto5.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76"/>
        <p:cNvGrpSpPr/>
        <p:nvPr/>
      </p:nvGrpSpPr>
      <p:grpSpPr>
        <a:xfrm>
          <a:off x="0" y="0"/>
          <a:ext cx="0" cy="0"/>
          <a:chOff x="0" y="0"/>
          <a:chExt cx="0" cy="0"/>
        </a:xfrm>
      </p:grpSpPr>
      <p:grpSp>
        <p:nvGrpSpPr>
          <p:cNvPr id="177" name="Google Shape;177;p27"/>
          <p:cNvGrpSpPr/>
          <p:nvPr/>
        </p:nvGrpSpPr>
        <p:grpSpPr>
          <a:xfrm>
            <a:off x="4320023" y="1004893"/>
            <a:ext cx="2188698" cy="1605612"/>
            <a:chOff x="4294773" y="1328431"/>
            <a:chExt cx="2188698" cy="1605612"/>
          </a:xfrm>
        </p:grpSpPr>
        <p:sp>
          <p:nvSpPr>
            <p:cNvPr id="178" name="Google Shape;178;p27"/>
            <p:cNvSpPr/>
            <p:nvPr/>
          </p:nvSpPr>
          <p:spPr>
            <a:xfrm>
              <a:off x="4294773" y="1328431"/>
              <a:ext cx="2188698" cy="1605612"/>
            </a:xfrm>
            <a:custGeom>
              <a:avLst/>
              <a:gdLst/>
              <a:ahLst/>
              <a:cxnLst/>
              <a:rect l="l" t="t" r="r" b="b"/>
              <a:pathLst>
                <a:path w="32454" h="23808" extrusionOk="0">
                  <a:moveTo>
                    <a:pt x="2994" y="1"/>
                  </a:moveTo>
                  <a:cubicBezTo>
                    <a:pt x="1341" y="1"/>
                    <a:pt x="1" y="1341"/>
                    <a:pt x="1" y="2994"/>
                  </a:cubicBezTo>
                  <a:lnTo>
                    <a:pt x="1" y="20811"/>
                  </a:lnTo>
                  <a:cubicBezTo>
                    <a:pt x="1" y="22465"/>
                    <a:pt x="1341" y="23808"/>
                    <a:pt x="2994" y="23808"/>
                  </a:cubicBezTo>
                  <a:lnTo>
                    <a:pt x="29460" y="23808"/>
                  </a:lnTo>
                  <a:cubicBezTo>
                    <a:pt x="31114" y="23808"/>
                    <a:pt x="32453" y="22465"/>
                    <a:pt x="32453" y="20811"/>
                  </a:cubicBezTo>
                  <a:lnTo>
                    <a:pt x="32453" y="2994"/>
                  </a:lnTo>
                  <a:cubicBezTo>
                    <a:pt x="32453" y="1341"/>
                    <a:pt x="31114" y="1"/>
                    <a:pt x="29460" y="1"/>
                  </a:cubicBezTo>
                  <a:close/>
                </a:path>
              </a:pathLst>
            </a:custGeom>
            <a:solidFill>
              <a:srgbClr val="5C2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7"/>
            <p:cNvSpPr/>
            <p:nvPr/>
          </p:nvSpPr>
          <p:spPr>
            <a:xfrm>
              <a:off x="4447123" y="1352372"/>
              <a:ext cx="1865593" cy="1557797"/>
            </a:xfrm>
            <a:custGeom>
              <a:avLst/>
              <a:gdLst/>
              <a:ahLst/>
              <a:cxnLst/>
              <a:rect l="l" t="t" r="r" b="b"/>
              <a:pathLst>
                <a:path w="27663" h="23099" extrusionOk="0">
                  <a:moveTo>
                    <a:pt x="0" y="0"/>
                  </a:moveTo>
                  <a:lnTo>
                    <a:pt x="0" y="23098"/>
                  </a:lnTo>
                  <a:lnTo>
                    <a:pt x="27662" y="23098"/>
                  </a:lnTo>
                  <a:lnTo>
                    <a:pt x="27662"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p:nvPr/>
          </p:nvSpPr>
          <p:spPr>
            <a:xfrm>
              <a:off x="6354296" y="2086135"/>
              <a:ext cx="90235" cy="90235"/>
            </a:xfrm>
            <a:custGeom>
              <a:avLst/>
              <a:gdLst/>
              <a:ahLst/>
              <a:cxnLst/>
              <a:rect l="l" t="t" r="r" b="b"/>
              <a:pathLst>
                <a:path w="1338" h="1338" extrusionOk="0">
                  <a:moveTo>
                    <a:pt x="669" y="1"/>
                  </a:moveTo>
                  <a:cubicBezTo>
                    <a:pt x="301" y="1"/>
                    <a:pt x="1" y="298"/>
                    <a:pt x="1" y="669"/>
                  </a:cubicBezTo>
                  <a:cubicBezTo>
                    <a:pt x="1" y="1037"/>
                    <a:pt x="301" y="1337"/>
                    <a:pt x="669" y="1337"/>
                  </a:cubicBezTo>
                  <a:cubicBezTo>
                    <a:pt x="1037" y="1337"/>
                    <a:pt x="1337" y="1037"/>
                    <a:pt x="1337" y="669"/>
                  </a:cubicBezTo>
                  <a:cubicBezTo>
                    <a:pt x="1337" y="298"/>
                    <a:pt x="1037" y="1"/>
                    <a:pt x="669" y="1"/>
                  </a:cubicBezTo>
                  <a:close/>
                </a:path>
              </a:pathLst>
            </a:custGeom>
            <a:solidFill>
              <a:srgbClr val="71B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p:nvPr/>
          </p:nvSpPr>
          <p:spPr>
            <a:xfrm>
              <a:off x="4354054" y="1987266"/>
              <a:ext cx="20569" cy="287766"/>
            </a:xfrm>
            <a:custGeom>
              <a:avLst/>
              <a:gdLst/>
              <a:ahLst/>
              <a:cxnLst/>
              <a:rect l="l" t="t" r="r" b="b"/>
              <a:pathLst>
                <a:path w="305" h="4267" extrusionOk="0">
                  <a:moveTo>
                    <a:pt x="150" y="0"/>
                  </a:moveTo>
                  <a:cubicBezTo>
                    <a:pt x="70" y="0"/>
                    <a:pt x="1" y="68"/>
                    <a:pt x="1" y="151"/>
                  </a:cubicBezTo>
                  <a:lnTo>
                    <a:pt x="1" y="4117"/>
                  </a:lnTo>
                  <a:cubicBezTo>
                    <a:pt x="1" y="4200"/>
                    <a:pt x="70" y="4267"/>
                    <a:pt x="150" y="4267"/>
                  </a:cubicBezTo>
                  <a:cubicBezTo>
                    <a:pt x="234" y="4267"/>
                    <a:pt x="304" y="4200"/>
                    <a:pt x="304" y="4117"/>
                  </a:cubicBezTo>
                  <a:lnTo>
                    <a:pt x="304" y="151"/>
                  </a:lnTo>
                  <a:cubicBezTo>
                    <a:pt x="304" y="68"/>
                    <a:pt x="234" y="0"/>
                    <a:pt x="150" y="0"/>
                  </a:cubicBezTo>
                  <a:close/>
                </a:path>
              </a:pathLst>
            </a:custGeom>
            <a:solidFill>
              <a:srgbClr val="71B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4926766" y="2242329"/>
              <a:ext cx="52333" cy="96979"/>
            </a:xfrm>
            <a:custGeom>
              <a:avLst/>
              <a:gdLst/>
              <a:ahLst/>
              <a:cxnLst/>
              <a:rect l="l" t="t" r="r" b="b"/>
              <a:pathLst>
                <a:path w="776" h="1438" extrusionOk="0">
                  <a:moveTo>
                    <a:pt x="0" y="0"/>
                  </a:moveTo>
                  <a:lnTo>
                    <a:pt x="0" y="1437"/>
                  </a:lnTo>
                  <a:lnTo>
                    <a:pt x="776" y="1149"/>
                  </a:lnTo>
                  <a:lnTo>
                    <a:pt x="776" y="0"/>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p:nvPr/>
          </p:nvSpPr>
          <p:spPr>
            <a:xfrm>
              <a:off x="5021858" y="2263910"/>
              <a:ext cx="21513" cy="39924"/>
            </a:xfrm>
            <a:custGeom>
              <a:avLst/>
              <a:gdLst/>
              <a:ahLst/>
              <a:cxnLst/>
              <a:rect l="l" t="t" r="r" b="b"/>
              <a:pathLst>
                <a:path w="319" h="592" extrusionOk="0">
                  <a:moveTo>
                    <a:pt x="1" y="1"/>
                  </a:moveTo>
                  <a:lnTo>
                    <a:pt x="1" y="592"/>
                  </a:lnTo>
                  <a:lnTo>
                    <a:pt x="318" y="476"/>
                  </a:lnTo>
                  <a:lnTo>
                    <a:pt x="318" y="1"/>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4544171" y="2045603"/>
              <a:ext cx="21716" cy="91314"/>
            </a:xfrm>
            <a:custGeom>
              <a:avLst/>
              <a:gdLst/>
              <a:ahLst/>
              <a:cxnLst/>
              <a:rect l="l" t="t" r="r" b="b"/>
              <a:pathLst>
                <a:path w="322" h="1354" extrusionOk="0">
                  <a:moveTo>
                    <a:pt x="1" y="0"/>
                  </a:moveTo>
                  <a:lnTo>
                    <a:pt x="1" y="1354"/>
                  </a:lnTo>
                  <a:lnTo>
                    <a:pt x="58" y="1354"/>
                  </a:lnTo>
                  <a:lnTo>
                    <a:pt x="58" y="28"/>
                  </a:lnTo>
                  <a:lnTo>
                    <a:pt x="265" y="28"/>
                  </a:lnTo>
                  <a:lnTo>
                    <a:pt x="265" y="1354"/>
                  </a:lnTo>
                  <a:lnTo>
                    <a:pt x="295" y="1354"/>
                  </a:lnTo>
                  <a:lnTo>
                    <a:pt x="275" y="1334"/>
                  </a:lnTo>
                  <a:lnTo>
                    <a:pt x="321" y="1297"/>
                  </a:lnTo>
                  <a:lnTo>
                    <a:pt x="321" y="57"/>
                  </a:lnTo>
                  <a:lnTo>
                    <a:pt x="275" y="20"/>
                  </a:lnTo>
                  <a:lnTo>
                    <a:pt x="295"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4786150" y="2045603"/>
              <a:ext cx="21716" cy="91314"/>
            </a:xfrm>
            <a:custGeom>
              <a:avLst/>
              <a:gdLst/>
              <a:ahLst/>
              <a:cxnLst/>
              <a:rect l="l" t="t" r="r" b="b"/>
              <a:pathLst>
                <a:path w="322" h="1354" extrusionOk="0">
                  <a:moveTo>
                    <a:pt x="34" y="0"/>
                  </a:moveTo>
                  <a:lnTo>
                    <a:pt x="48" y="14"/>
                  </a:lnTo>
                  <a:lnTo>
                    <a:pt x="1" y="51"/>
                  </a:lnTo>
                  <a:lnTo>
                    <a:pt x="1" y="1303"/>
                  </a:lnTo>
                  <a:lnTo>
                    <a:pt x="54" y="1347"/>
                  </a:lnTo>
                  <a:lnTo>
                    <a:pt x="48" y="1354"/>
                  </a:lnTo>
                  <a:lnTo>
                    <a:pt x="58" y="1354"/>
                  </a:lnTo>
                  <a:lnTo>
                    <a:pt x="58" y="28"/>
                  </a:lnTo>
                  <a:lnTo>
                    <a:pt x="265" y="28"/>
                  </a:lnTo>
                  <a:lnTo>
                    <a:pt x="265" y="1354"/>
                  </a:lnTo>
                  <a:lnTo>
                    <a:pt x="321" y="1354"/>
                  </a:lnTo>
                  <a:lnTo>
                    <a:pt x="321"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4562650" y="2045603"/>
              <a:ext cx="113434" cy="91314"/>
            </a:xfrm>
            <a:custGeom>
              <a:avLst/>
              <a:gdLst/>
              <a:ahLst/>
              <a:cxnLst/>
              <a:rect l="l" t="t" r="r" b="b"/>
              <a:pathLst>
                <a:path w="1682" h="1354" extrusionOk="0">
                  <a:moveTo>
                    <a:pt x="21" y="0"/>
                  </a:moveTo>
                  <a:lnTo>
                    <a:pt x="1" y="20"/>
                  </a:lnTo>
                  <a:lnTo>
                    <a:pt x="47" y="57"/>
                  </a:lnTo>
                  <a:lnTo>
                    <a:pt x="803" y="679"/>
                  </a:lnTo>
                  <a:lnTo>
                    <a:pt x="846" y="642"/>
                  </a:lnTo>
                  <a:lnTo>
                    <a:pt x="64" y="0"/>
                  </a:lnTo>
                  <a:close/>
                  <a:moveTo>
                    <a:pt x="889" y="679"/>
                  </a:moveTo>
                  <a:lnTo>
                    <a:pt x="846" y="712"/>
                  </a:lnTo>
                  <a:lnTo>
                    <a:pt x="1628" y="1354"/>
                  </a:lnTo>
                  <a:lnTo>
                    <a:pt x="1681" y="1354"/>
                  </a:lnTo>
                  <a:lnTo>
                    <a:pt x="1665" y="1334"/>
                  </a:lnTo>
                  <a:lnTo>
                    <a:pt x="1678" y="1323"/>
                  </a:lnTo>
                  <a:lnTo>
                    <a:pt x="889" y="679"/>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4562650" y="2045603"/>
              <a:ext cx="113434" cy="91314"/>
            </a:xfrm>
            <a:custGeom>
              <a:avLst/>
              <a:gdLst/>
              <a:ahLst/>
              <a:cxnLst/>
              <a:rect l="l" t="t" r="r" b="b"/>
              <a:pathLst>
                <a:path w="1682" h="1354" extrusionOk="0">
                  <a:moveTo>
                    <a:pt x="1631" y="0"/>
                  </a:moveTo>
                  <a:lnTo>
                    <a:pt x="846" y="642"/>
                  </a:lnTo>
                  <a:lnTo>
                    <a:pt x="803" y="679"/>
                  </a:lnTo>
                  <a:lnTo>
                    <a:pt x="47" y="1297"/>
                  </a:lnTo>
                  <a:lnTo>
                    <a:pt x="1" y="1334"/>
                  </a:lnTo>
                  <a:lnTo>
                    <a:pt x="21" y="1354"/>
                  </a:lnTo>
                  <a:lnTo>
                    <a:pt x="64" y="1354"/>
                  </a:lnTo>
                  <a:lnTo>
                    <a:pt x="846" y="712"/>
                  </a:lnTo>
                  <a:lnTo>
                    <a:pt x="889" y="679"/>
                  </a:lnTo>
                  <a:lnTo>
                    <a:pt x="1678" y="31"/>
                  </a:lnTo>
                  <a:lnTo>
                    <a:pt x="1665" y="20"/>
                  </a:lnTo>
                  <a:lnTo>
                    <a:pt x="1681"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4674872" y="2045603"/>
              <a:ext cx="114985" cy="91314"/>
            </a:xfrm>
            <a:custGeom>
              <a:avLst/>
              <a:gdLst/>
              <a:ahLst/>
              <a:cxnLst/>
              <a:rect l="l" t="t" r="r" b="b"/>
              <a:pathLst>
                <a:path w="1705" h="1354" extrusionOk="0">
                  <a:moveTo>
                    <a:pt x="17" y="0"/>
                  </a:moveTo>
                  <a:lnTo>
                    <a:pt x="1" y="20"/>
                  </a:lnTo>
                  <a:lnTo>
                    <a:pt x="14" y="31"/>
                  </a:lnTo>
                  <a:lnTo>
                    <a:pt x="799" y="679"/>
                  </a:lnTo>
                  <a:lnTo>
                    <a:pt x="846" y="642"/>
                  </a:lnTo>
                  <a:lnTo>
                    <a:pt x="61" y="0"/>
                  </a:lnTo>
                  <a:close/>
                  <a:moveTo>
                    <a:pt x="889" y="679"/>
                  </a:moveTo>
                  <a:lnTo>
                    <a:pt x="846" y="712"/>
                  </a:lnTo>
                  <a:lnTo>
                    <a:pt x="1627" y="1354"/>
                  </a:lnTo>
                  <a:lnTo>
                    <a:pt x="1698" y="1354"/>
                  </a:lnTo>
                  <a:lnTo>
                    <a:pt x="1704" y="1347"/>
                  </a:lnTo>
                  <a:lnTo>
                    <a:pt x="1651" y="1303"/>
                  </a:lnTo>
                  <a:lnTo>
                    <a:pt x="889" y="679"/>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7"/>
            <p:cNvSpPr/>
            <p:nvPr/>
          </p:nvSpPr>
          <p:spPr>
            <a:xfrm>
              <a:off x="4674872" y="2045603"/>
              <a:ext cx="114513" cy="91314"/>
            </a:xfrm>
            <a:custGeom>
              <a:avLst/>
              <a:gdLst/>
              <a:ahLst/>
              <a:cxnLst/>
              <a:rect l="l" t="t" r="r" b="b"/>
              <a:pathLst>
                <a:path w="1698" h="1354" extrusionOk="0">
                  <a:moveTo>
                    <a:pt x="1627" y="0"/>
                  </a:moveTo>
                  <a:lnTo>
                    <a:pt x="846" y="642"/>
                  </a:lnTo>
                  <a:lnTo>
                    <a:pt x="799" y="679"/>
                  </a:lnTo>
                  <a:lnTo>
                    <a:pt x="14" y="1323"/>
                  </a:lnTo>
                  <a:lnTo>
                    <a:pt x="1" y="1334"/>
                  </a:lnTo>
                  <a:lnTo>
                    <a:pt x="17" y="1354"/>
                  </a:lnTo>
                  <a:lnTo>
                    <a:pt x="64" y="1354"/>
                  </a:lnTo>
                  <a:lnTo>
                    <a:pt x="846" y="712"/>
                  </a:lnTo>
                  <a:lnTo>
                    <a:pt x="889" y="679"/>
                  </a:lnTo>
                  <a:lnTo>
                    <a:pt x="1651" y="51"/>
                  </a:lnTo>
                  <a:lnTo>
                    <a:pt x="1698" y="14"/>
                  </a:lnTo>
                  <a:lnTo>
                    <a:pt x="1684"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7"/>
            <p:cNvSpPr/>
            <p:nvPr/>
          </p:nvSpPr>
          <p:spPr>
            <a:xfrm>
              <a:off x="4571485" y="2136851"/>
              <a:ext cx="312584" cy="662935"/>
            </a:xfrm>
            <a:custGeom>
              <a:avLst/>
              <a:gdLst/>
              <a:ahLst/>
              <a:cxnLst/>
              <a:rect l="l" t="t" r="r" b="b"/>
              <a:pathLst>
                <a:path w="4635" h="9830" extrusionOk="0">
                  <a:moveTo>
                    <a:pt x="1447" y="1097"/>
                  </a:moveTo>
                  <a:cubicBezTo>
                    <a:pt x="1517" y="1097"/>
                    <a:pt x="1574" y="1157"/>
                    <a:pt x="1574" y="1227"/>
                  </a:cubicBezTo>
                  <a:cubicBezTo>
                    <a:pt x="1574" y="1297"/>
                    <a:pt x="1517" y="1353"/>
                    <a:pt x="1447" y="1353"/>
                  </a:cubicBezTo>
                  <a:lnTo>
                    <a:pt x="879" y="1353"/>
                  </a:lnTo>
                  <a:cubicBezTo>
                    <a:pt x="809" y="1353"/>
                    <a:pt x="752" y="1297"/>
                    <a:pt x="752" y="1227"/>
                  </a:cubicBezTo>
                  <a:cubicBezTo>
                    <a:pt x="752" y="1157"/>
                    <a:pt x="809" y="1097"/>
                    <a:pt x="879" y="1097"/>
                  </a:cubicBezTo>
                  <a:close/>
                  <a:moveTo>
                    <a:pt x="2710" y="1097"/>
                  </a:moveTo>
                  <a:cubicBezTo>
                    <a:pt x="2783" y="1097"/>
                    <a:pt x="2840" y="1157"/>
                    <a:pt x="2840" y="1227"/>
                  </a:cubicBezTo>
                  <a:cubicBezTo>
                    <a:pt x="2840" y="1297"/>
                    <a:pt x="2783" y="1353"/>
                    <a:pt x="2710" y="1353"/>
                  </a:cubicBezTo>
                  <a:lnTo>
                    <a:pt x="2145" y="1353"/>
                  </a:lnTo>
                  <a:cubicBezTo>
                    <a:pt x="2075" y="1353"/>
                    <a:pt x="2018" y="1297"/>
                    <a:pt x="2018" y="1227"/>
                  </a:cubicBezTo>
                  <a:cubicBezTo>
                    <a:pt x="2018" y="1157"/>
                    <a:pt x="2075" y="1097"/>
                    <a:pt x="2145" y="1097"/>
                  </a:cubicBezTo>
                  <a:close/>
                  <a:moveTo>
                    <a:pt x="3976" y="1097"/>
                  </a:moveTo>
                  <a:cubicBezTo>
                    <a:pt x="4046" y="1097"/>
                    <a:pt x="4103" y="1157"/>
                    <a:pt x="4103" y="1227"/>
                  </a:cubicBezTo>
                  <a:cubicBezTo>
                    <a:pt x="4103" y="1297"/>
                    <a:pt x="4046" y="1353"/>
                    <a:pt x="3976" y="1353"/>
                  </a:cubicBezTo>
                  <a:lnTo>
                    <a:pt x="3411" y="1353"/>
                  </a:lnTo>
                  <a:cubicBezTo>
                    <a:pt x="3338" y="1353"/>
                    <a:pt x="3281" y="1297"/>
                    <a:pt x="3281" y="1227"/>
                  </a:cubicBezTo>
                  <a:cubicBezTo>
                    <a:pt x="3281" y="1157"/>
                    <a:pt x="3338" y="1097"/>
                    <a:pt x="3411" y="1097"/>
                  </a:cubicBezTo>
                  <a:close/>
                  <a:moveTo>
                    <a:pt x="1447" y="1758"/>
                  </a:moveTo>
                  <a:cubicBezTo>
                    <a:pt x="1517" y="1758"/>
                    <a:pt x="1574" y="1814"/>
                    <a:pt x="1574" y="1885"/>
                  </a:cubicBezTo>
                  <a:cubicBezTo>
                    <a:pt x="1574" y="1955"/>
                    <a:pt x="1517" y="2015"/>
                    <a:pt x="1447" y="2015"/>
                  </a:cubicBezTo>
                  <a:lnTo>
                    <a:pt x="879" y="2015"/>
                  </a:lnTo>
                  <a:cubicBezTo>
                    <a:pt x="809" y="2015"/>
                    <a:pt x="752" y="1955"/>
                    <a:pt x="752" y="1885"/>
                  </a:cubicBezTo>
                  <a:cubicBezTo>
                    <a:pt x="752" y="1814"/>
                    <a:pt x="809" y="1758"/>
                    <a:pt x="879" y="1758"/>
                  </a:cubicBezTo>
                  <a:close/>
                  <a:moveTo>
                    <a:pt x="2710" y="1758"/>
                  </a:moveTo>
                  <a:cubicBezTo>
                    <a:pt x="2783" y="1758"/>
                    <a:pt x="2840" y="1814"/>
                    <a:pt x="2840" y="1885"/>
                  </a:cubicBezTo>
                  <a:cubicBezTo>
                    <a:pt x="2840" y="1955"/>
                    <a:pt x="2783" y="2015"/>
                    <a:pt x="2710" y="2015"/>
                  </a:cubicBezTo>
                  <a:lnTo>
                    <a:pt x="2145" y="2015"/>
                  </a:lnTo>
                  <a:cubicBezTo>
                    <a:pt x="2075" y="2015"/>
                    <a:pt x="2018" y="1955"/>
                    <a:pt x="2018" y="1885"/>
                  </a:cubicBezTo>
                  <a:cubicBezTo>
                    <a:pt x="2018" y="1814"/>
                    <a:pt x="2075" y="1758"/>
                    <a:pt x="2145" y="1758"/>
                  </a:cubicBezTo>
                  <a:close/>
                  <a:moveTo>
                    <a:pt x="3976" y="1758"/>
                  </a:moveTo>
                  <a:cubicBezTo>
                    <a:pt x="4046" y="1758"/>
                    <a:pt x="4103" y="1814"/>
                    <a:pt x="4103" y="1885"/>
                  </a:cubicBezTo>
                  <a:cubicBezTo>
                    <a:pt x="4103" y="1955"/>
                    <a:pt x="4046" y="2015"/>
                    <a:pt x="3976" y="2015"/>
                  </a:cubicBezTo>
                  <a:lnTo>
                    <a:pt x="3411" y="2015"/>
                  </a:lnTo>
                  <a:cubicBezTo>
                    <a:pt x="3338" y="2015"/>
                    <a:pt x="3281" y="1955"/>
                    <a:pt x="3281" y="1885"/>
                  </a:cubicBezTo>
                  <a:cubicBezTo>
                    <a:pt x="3281" y="1814"/>
                    <a:pt x="3338" y="1758"/>
                    <a:pt x="3411" y="1758"/>
                  </a:cubicBezTo>
                  <a:close/>
                  <a:moveTo>
                    <a:pt x="1447" y="2420"/>
                  </a:moveTo>
                  <a:cubicBezTo>
                    <a:pt x="1517" y="2420"/>
                    <a:pt x="1574" y="2476"/>
                    <a:pt x="1574" y="2546"/>
                  </a:cubicBezTo>
                  <a:cubicBezTo>
                    <a:pt x="1574" y="2616"/>
                    <a:pt x="1517" y="2673"/>
                    <a:pt x="1447" y="2673"/>
                  </a:cubicBezTo>
                  <a:lnTo>
                    <a:pt x="879" y="2673"/>
                  </a:lnTo>
                  <a:cubicBezTo>
                    <a:pt x="809" y="2673"/>
                    <a:pt x="752" y="2616"/>
                    <a:pt x="752" y="2546"/>
                  </a:cubicBezTo>
                  <a:cubicBezTo>
                    <a:pt x="752" y="2476"/>
                    <a:pt x="809" y="2420"/>
                    <a:pt x="879" y="2420"/>
                  </a:cubicBezTo>
                  <a:close/>
                  <a:moveTo>
                    <a:pt x="2710" y="2420"/>
                  </a:moveTo>
                  <a:cubicBezTo>
                    <a:pt x="2783" y="2420"/>
                    <a:pt x="2840" y="2476"/>
                    <a:pt x="2840" y="2546"/>
                  </a:cubicBezTo>
                  <a:cubicBezTo>
                    <a:pt x="2840" y="2616"/>
                    <a:pt x="2783" y="2673"/>
                    <a:pt x="2710" y="2673"/>
                  </a:cubicBezTo>
                  <a:lnTo>
                    <a:pt x="2145" y="2673"/>
                  </a:lnTo>
                  <a:cubicBezTo>
                    <a:pt x="2075" y="2673"/>
                    <a:pt x="2018" y="2616"/>
                    <a:pt x="2018" y="2546"/>
                  </a:cubicBezTo>
                  <a:cubicBezTo>
                    <a:pt x="2018" y="2476"/>
                    <a:pt x="2075" y="2420"/>
                    <a:pt x="2145" y="2420"/>
                  </a:cubicBezTo>
                  <a:close/>
                  <a:moveTo>
                    <a:pt x="3976" y="2420"/>
                  </a:moveTo>
                  <a:cubicBezTo>
                    <a:pt x="4046" y="2420"/>
                    <a:pt x="4103" y="2476"/>
                    <a:pt x="4103" y="2546"/>
                  </a:cubicBezTo>
                  <a:cubicBezTo>
                    <a:pt x="4103" y="2616"/>
                    <a:pt x="4046" y="2673"/>
                    <a:pt x="3976" y="2673"/>
                  </a:cubicBezTo>
                  <a:lnTo>
                    <a:pt x="3411" y="2673"/>
                  </a:lnTo>
                  <a:cubicBezTo>
                    <a:pt x="3338" y="2673"/>
                    <a:pt x="3281" y="2616"/>
                    <a:pt x="3281" y="2546"/>
                  </a:cubicBezTo>
                  <a:cubicBezTo>
                    <a:pt x="3281" y="2476"/>
                    <a:pt x="3338" y="2420"/>
                    <a:pt x="3411" y="2420"/>
                  </a:cubicBezTo>
                  <a:close/>
                  <a:moveTo>
                    <a:pt x="1447" y="3077"/>
                  </a:moveTo>
                  <a:cubicBezTo>
                    <a:pt x="1517" y="3077"/>
                    <a:pt x="1574" y="3137"/>
                    <a:pt x="1574" y="3208"/>
                  </a:cubicBezTo>
                  <a:cubicBezTo>
                    <a:pt x="1574" y="3278"/>
                    <a:pt x="1517" y="3335"/>
                    <a:pt x="1447" y="3335"/>
                  </a:cubicBezTo>
                  <a:lnTo>
                    <a:pt x="879" y="3335"/>
                  </a:lnTo>
                  <a:cubicBezTo>
                    <a:pt x="809" y="3335"/>
                    <a:pt x="752" y="3278"/>
                    <a:pt x="752" y="3208"/>
                  </a:cubicBezTo>
                  <a:cubicBezTo>
                    <a:pt x="752" y="3137"/>
                    <a:pt x="809" y="3077"/>
                    <a:pt x="879" y="3077"/>
                  </a:cubicBezTo>
                  <a:close/>
                  <a:moveTo>
                    <a:pt x="2710" y="3077"/>
                  </a:moveTo>
                  <a:cubicBezTo>
                    <a:pt x="2783" y="3077"/>
                    <a:pt x="2840" y="3137"/>
                    <a:pt x="2840" y="3208"/>
                  </a:cubicBezTo>
                  <a:cubicBezTo>
                    <a:pt x="2840" y="3278"/>
                    <a:pt x="2783" y="3335"/>
                    <a:pt x="2710" y="3335"/>
                  </a:cubicBezTo>
                  <a:lnTo>
                    <a:pt x="2145" y="3335"/>
                  </a:lnTo>
                  <a:cubicBezTo>
                    <a:pt x="2075" y="3335"/>
                    <a:pt x="2018" y="3278"/>
                    <a:pt x="2018" y="3208"/>
                  </a:cubicBezTo>
                  <a:cubicBezTo>
                    <a:pt x="2018" y="3137"/>
                    <a:pt x="2075" y="3077"/>
                    <a:pt x="2145" y="3077"/>
                  </a:cubicBezTo>
                  <a:close/>
                  <a:moveTo>
                    <a:pt x="3976" y="3077"/>
                  </a:moveTo>
                  <a:cubicBezTo>
                    <a:pt x="4046" y="3077"/>
                    <a:pt x="4103" y="3137"/>
                    <a:pt x="4103" y="3208"/>
                  </a:cubicBezTo>
                  <a:cubicBezTo>
                    <a:pt x="4103" y="3278"/>
                    <a:pt x="4046" y="3335"/>
                    <a:pt x="3976" y="3335"/>
                  </a:cubicBezTo>
                  <a:lnTo>
                    <a:pt x="3411" y="3335"/>
                  </a:lnTo>
                  <a:cubicBezTo>
                    <a:pt x="3338" y="3335"/>
                    <a:pt x="3281" y="3278"/>
                    <a:pt x="3281" y="3208"/>
                  </a:cubicBezTo>
                  <a:cubicBezTo>
                    <a:pt x="3281" y="3137"/>
                    <a:pt x="3338" y="3077"/>
                    <a:pt x="3411" y="3077"/>
                  </a:cubicBezTo>
                  <a:close/>
                  <a:moveTo>
                    <a:pt x="1447" y="3739"/>
                  </a:moveTo>
                  <a:cubicBezTo>
                    <a:pt x="1517" y="3739"/>
                    <a:pt x="1574" y="3796"/>
                    <a:pt x="1574" y="3866"/>
                  </a:cubicBezTo>
                  <a:cubicBezTo>
                    <a:pt x="1574" y="3936"/>
                    <a:pt x="1517" y="3996"/>
                    <a:pt x="1447" y="3996"/>
                  </a:cubicBezTo>
                  <a:lnTo>
                    <a:pt x="879" y="3996"/>
                  </a:lnTo>
                  <a:cubicBezTo>
                    <a:pt x="809" y="3996"/>
                    <a:pt x="752" y="3936"/>
                    <a:pt x="752" y="3866"/>
                  </a:cubicBezTo>
                  <a:cubicBezTo>
                    <a:pt x="752" y="3796"/>
                    <a:pt x="809" y="3739"/>
                    <a:pt x="879" y="3739"/>
                  </a:cubicBezTo>
                  <a:close/>
                  <a:moveTo>
                    <a:pt x="2710" y="3739"/>
                  </a:moveTo>
                  <a:cubicBezTo>
                    <a:pt x="2783" y="3739"/>
                    <a:pt x="2840" y="3796"/>
                    <a:pt x="2840" y="3866"/>
                  </a:cubicBezTo>
                  <a:cubicBezTo>
                    <a:pt x="2840" y="3936"/>
                    <a:pt x="2783" y="3996"/>
                    <a:pt x="2710" y="3996"/>
                  </a:cubicBezTo>
                  <a:lnTo>
                    <a:pt x="2145" y="3996"/>
                  </a:lnTo>
                  <a:cubicBezTo>
                    <a:pt x="2075" y="3996"/>
                    <a:pt x="2018" y="3936"/>
                    <a:pt x="2018" y="3866"/>
                  </a:cubicBezTo>
                  <a:cubicBezTo>
                    <a:pt x="2018" y="3796"/>
                    <a:pt x="2075" y="3739"/>
                    <a:pt x="2145" y="3739"/>
                  </a:cubicBezTo>
                  <a:close/>
                  <a:moveTo>
                    <a:pt x="3976" y="3739"/>
                  </a:moveTo>
                  <a:cubicBezTo>
                    <a:pt x="4046" y="3739"/>
                    <a:pt x="4103" y="3796"/>
                    <a:pt x="4103" y="3866"/>
                  </a:cubicBezTo>
                  <a:cubicBezTo>
                    <a:pt x="4103" y="3936"/>
                    <a:pt x="4046" y="3996"/>
                    <a:pt x="3976" y="3996"/>
                  </a:cubicBezTo>
                  <a:lnTo>
                    <a:pt x="3411" y="3996"/>
                  </a:lnTo>
                  <a:cubicBezTo>
                    <a:pt x="3338" y="3996"/>
                    <a:pt x="3281" y="3936"/>
                    <a:pt x="3281" y="3866"/>
                  </a:cubicBezTo>
                  <a:cubicBezTo>
                    <a:pt x="3281" y="3796"/>
                    <a:pt x="3338" y="3739"/>
                    <a:pt x="3411" y="3739"/>
                  </a:cubicBezTo>
                  <a:close/>
                  <a:moveTo>
                    <a:pt x="1447" y="4400"/>
                  </a:moveTo>
                  <a:cubicBezTo>
                    <a:pt x="1517" y="4400"/>
                    <a:pt x="1574" y="4457"/>
                    <a:pt x="1574" y="4528"/>
                  </a:cubicBezTo>
                  <a:cubicBezTo>
                    <a:pt x="1574" y="4597"/>
                    <a:pt x="1517" y="4654"/>
                    <a:pt x="1447" y="4654"/>
                  </a:cubicBezTo>
                  <a:lnTo>
                    <a:pt x="879" y="4654"/>
                  </a:lnTo>
                  <a:cubicBezTo>
                    <a:pt x="809" y="4654"/>
                    <a:pt x="752" y="4597"/>
                    <a:pt x="752" y="4528"/>
                  </a:cubicBezTo>
                  <a:cubicBezTo>
                    <a:pt x="752" y="4457"/>
                    <a:pt x="809" y="4400"/>
                    <a:pt x="879" y="4400"/>
                  </a:cubicBezTo>
                  <a:close/>
                  <a:moveTo>
                    <a:pt x="2710" y="4400"/>
                  </a:moveTo>
                  <a:cubicBezTo>
                    <a:pt x="2783" y="4400"/>
                    <a:pt x="2840" y="4457"/>
                    <a:pt x="2840" y="4528"/>
                  </a:cubicBezTo>
                  <a:cubicBezTo>
                    <a:pt x="2840" y="4597"/>
                    <a:pt x="2783" y="4654"/>
                    <a:pt x="2710" y="4654"/>
                  </a:cubicBezTo>
                  <a:lnTo>
                    <a:pt x="2145" y="4654"/>
                  </a:lnTo>
                  <a:cubicBezTo>
                    <a:pt x="2075" y="4654"/>
                    <a:pt x="2018" y="4597"/>
                    <a:pt x="2018" y="4528"/>
                  </a:cubicBezTo>
                  <a:cubicBezTo>
                    <a:pt x="2018" y="4457"/>
                    <a:pt x="2075" y="4400"/>
                    <a:pt x="2145" y="4400"/>
                  </a:cubicBezTo>
                  <a:close/>
                  <a:moveTo>
                    <a:pt x="3976" y="4400"/>
                  </a:moveTo>
                  <a:cubicBezTo>
                    <a:pt x="4046" y="4400"/>
                    <a:pt x="4103" y="4457"/>
                    <a:pt x="4103" y="4528"/>
                  </a:cubicBezTo>
                  <a:cubicBezTo>
                    <a:pt x="4103" y="4597"/>
                    <a:pt x="4046" y="4654"/>
                    <a:pt x="3976" y="4654"/>
                  </a:cubicBezTo>
                  <a:lnTo>
                    <a:pt x="3411" y="4654"/>
                  </a:lnTo>
                  <a:cubicBezTo>
                    <a:pt x="3338" y="4654"/>
                    <a:pt x="3281" y="4597"/>
                    <a:pt x="3281" y="4528"/>
                  </a:cubicBezTo>
                  <a:cubicBezTo>
                    <a:pt x="3281" y="4457"/>
                    <a:pt x="3338" y="4400"/>
                    <a:pt x="3411" y="4400"/>
                  </a:cubicBezTo>
                  <a:close/>
                  <a:moveTo>
                    <a:pt x="1447" y="5058"/>
                  </a:moveTo>
                  <a:cubicBezTo>
                    <a:pt x="1517" y="5058"/>
                    <a:pt x="1574" y="5119"/>
                    <a:pt x="1574" y="5189"/>
                  </a:cubicBezTo>
                  <a:cubicBezTo>
                    <a:pt x="1574" y="5259"/>
                    <a:pt x="1517" y="5316"/>
                    <a:pt x="1447" y="5316"/>
                  </a:cubicBezTo>
                  <a:lnTo>
                    <a:pt x="879" y="5316"/>
                  </a:lnTo>
                  <a:cubicBezTo>
                    <a:pt x="809" y="5316"/>
                    <a:pt x="752" y="5259"/>
                    <a:pt x="752" y="5189"/>
                  </a:cubicBezTo>
                  <a:cubicBezTo>
                    <a:pt x="752" y="5119"/>
                    <a:pt x="809" y="5058"/>
                    <a:pt x="879" y="5058"/>
                  </a:cubicBezTo>
                  <a:close/>
                  <a:moveTo>
                    <a:pt x="2710" y="5058"/>
                  </a:moveTo>
                  <a:cubicBezTo>
                    <a:pt x="2783" y="5058"/>
                    <a:pt x="2840" y="5119"/>
                    <a:pt x="2840" y="5189"/>
                  </a:cubicBezTo>
                  <a:cubicBezTo>
                    <a:pt x="2840" y="5259"/>
                    <a:pt x="2783" y="5316"/>
                    <a:pt x="2710" y="5316"/>
                  </a:cubicBezTo>
                  <a:lnTo>
                    <a:pt x="2145" y="5316"/>
                  </a:lnTo>
                  <a:cubicBezTo>
                    <a:pt x="2075" y="5316"/>
                    <a:pt x="2018" y="5259"/>
                    <a:pt x="2018" y="5189"/>
                  </a:cubicBezTo>
                  <a:cubicBezTo>
                    <a:pt x="2018" y="5119"/>
                    <a:pt x="2075" y="5058"/>
                    <a:pt x="2145" y="5058"/>
                  </a:cubicBezTo>
                  <a:close/>
                  <a:moveTo>
                    <a:pt x="3976" y="5058"/>
                  </a:moveTo>
                  <a:cubicBezTo>
                    <a:pt x="4046" y="5058"/>
                    <a:pt x="4103" y="5119"/>
                    <a:pt x="4103" y="5189"/>
                  </a:cubicBezTo>
                  <a:cubicBezTo>
                    <a:pt x="4103" y="5259"/>
                    <a:pt x="4046" y="5316"/>
                    <a:pt x="3976" y="5316"/>
                  </a:cubicBezTo>
                  <a:lnTo>
                    <a:pt x="3411" y="5316"/>
                  </a:lnTo>
                  <a:cubicBezTo>
                    <a:pt x="3338" y="5316"/>
                    <a:pt x="3281" y="5259"/>
                    <a:pt x="3281" y="5189"/>
                  </a:cubicBezTo>
                  <a:cubicBezTo>
                    <a:pt x="3281" y="5119"/>
                    <a:pt x="3338" y="5058"/>
                    <a:pt x="3411" y="5058"/>
                  </a:cubicBezTo>
                  <a:close/>
                  <a:moveTo>
                    <a:pt x="1447" y="5720"/>
                  </a:moveTo>
                  <a:cubicBezTo>
                    <a:pt x="1517" y="5720"/>
                    <a:pt x="1574" y="5777"/>
                    <a:pt x="1574" y="5847"/>
                  </a:cubicBezTo>
                  <a:cubicBezTo>
                    <a:pt x="1574" y="5917"/>
                    <a:pt x="1517" y="5977"/>
                    <a:pt x="1447" y="5977"/>
                  </a:cubicBezTo>
                  <a:lnTo>
                    <a:pt x="879" y="5977"/>
                  </a:lnTo>
                  <a:cubicBezTo>
                    <a:pt x="809" y="5977"/>
                    <a:pt x="752" y="5917"/>
                    <a:pt x="752" y="5847"/>
                  </a:cubicBezTo>
                  <a:cubicBezTo>
                    <a:pt x="752" y="5777"/>
                    <a:pt x="809" y="5720"/>
                    <a:pt x="879" y="5720"/>
                  </a:cubicBezTo>
                  <a:close/>
                  <a:moveTo>
                    <a:pt x="2710" y="5720"/>
                  </a:moveTo>
                  <a:cubicBezTo>
                    <a:pt x="2783" y="5720"/>
                    <a:pt x="2840" y="5777"/>
                    <a:pt x="2840" y="5847"/>
                  </a:cubicBezTo>
                  <a:cubicBezTo>
                    <a:pt x="2840" y="5917"/>
                    <a:pt x="2783" y="5977"/>
                    <a:pt x="2710" y="5977"/>
                  </a:cubicBezTo>
                  <a:lnTo>
                    <a:pt x="2145" y="5977"/>
                  </a:lnTo>
                  <a:cubicBezTo>
                    <a:pt x="2075" y="5977"/>
                    <a:pt x="2018" y="5917"/>
                    <a:pt x="2018" y="5847"/>
                  </a:cubicBezTo>
                  <a:cubicBezTo>
                    <a:pt x="2018" y="5777"/>
                    <a:pt x="2075" y="5720"/>
                    <a:pt x="2145" y="5720"/>
                  </a:cubicBezTo>
                  <a:close/>
                  <a:moveTo>
                    <a:pt x="3976" y="5720"/>
                  </a:moveTo>
                  <a:cubicBezTo>
                    <a:pt x="4046" y="5720"/>
                    <a:pt x="4103" y="5777"/>
                    <a:pt x="4103" y="5847"/>
                  </a:cubicBezTo>
                  <a:cubicBezTo>
                    <a:pt x="4103" y="5917"/>
                    <a:pt x="4046" y="5977"/>
                    <a:pt x="3976" y="5977"/>
                  </a:cubicBezTo>
                  <a:lnTo>
                    <a:pt x="3411" y="5977"/>
                  </a:lnTo>
                  <a:cubicBezTo>
                    <a:pt x="3338" y="5977"/>
                    <a:pt x="3281" y="5917"/>
                    <a:pt x="3281" y="5847"/>
                  </a:cubicBezTo>
                  <a:cubicBezTo>
                    <a:pt x="3281" y="5777"/>
                    <a:pt x="3338" y="5720"/>
                    <a:pt x="3411" y="5720"/>
                  </a:cubicBezTo>
                  <a:close/>
                  <a:moveTo>
                    <a:pt x="1447" y="6381"/>
                  </a:moveTo>
                  <a:cubicBezTo>
                    <a:pt x="1517" y="6381"/>
                    <a:pt x="1574" y="6438"/>
                    <a:pt x="1574" y="6509"/>
                  </a:cubicBezTo>
                  <a:cubicBezTo>
                    <a:pt x="1574" y="6579"/>
                    <a:pt x="1517" y="6636"/>
                    <a:pt x="1447" y="6636"/>
                  </a:cubicBezTo>
                  <a:lnTo>
                    <a:pt x="879" y="6636"/>
                  </a:lnTo>
                  <a:cubicBezTo>
                    <a:pt x="809" y="6636"/>
                    <a:pt x="752" y="6579"/>
                    <a:pt x="752" y="6509"/>
                  </a:cubicBezTo>
                  <a:cubicBezTo>
                    <a:pt x="752" y="6438"/>
                    <a:pt x="809" y="6381"/>
                    <a:pt x="879" y="6381"/>
                  </a:cubicBezTo>
                  <a:close/>
                  <a:moveTo>
                    <a:pt x="2710" y="6381"/>
                  </a:moveTo>
                  <a:cubicBezTo>
                    <a:pt x="2783" y="6381"/>
                    <a:pt x="2840" y="6438"/>
                    <a:pt x="2840" y="6509"/>
                  </a:cubicBezTo>
                  <a:cubicBezTo>
                    <a:pt x="2840" y="6579"/>
                    <a:pt x="2783" y="6636"/>
                    <a:pt x="2710" y="6636"/>
                  </a:cubicBezTo>
                  <a:lnTo>
                    <a:pt x="2145" y="6636"/>
                  </a:lnTo>
                  <a:cubicBezTo>
                    <a:pt x="2075" y="6636"/>
                    <a:pt x="2018" y="6579"/>
                    <a:pt x="2018" y="6509"/>
                  </a:cubicBezTo>
                  <a:cubicBezTo>
                    <a:pt x="2018" y="6438"/>
                    <a:pt x="2075" y="6381"/>
                    <a:pt x="2145" y="6381"/>
                  </a:cubicBezTo>
                  <a:close/>
                  <a:moveTo>
                    <a:pt x="3976" y="6381"/>
                  </a:moveTo>
                  <a:cubicBezTo>
                    <a:pt x="4046" y="6381"/>
                    <a:pt x="4103" y="6438"/>
                    <a:pt x="4103" y="6509"/>
                  </a:cubicBezTo>
                  <a:cubicBezTo>
                    <a:pt x="4103" y="6579"/>
                    <a:pt x="4046" y="6636"/>
                    <a:pt x="3976" y="6636"/>
                  </a:cubicBezTo>
                  <a:lnTo>
                    <a:pt x="3411" y="6636"/>
                  </a:lnTo>
                  <a:cubicBezTo>
                    <a:pt x="3338" y="6636"/>
                    <a:pt x="3281" y="6579"/>
                    <a:pt x="3281" y="6509"/>
                  </a:cubicBezTo>
                  <a:cubicBezTo>
                    <a:pt x="3281" y="6438"/>
                    <a:pt x="3338" y="6381"/>
                    <a:pt x="3411" y="6381"/>
                  </a:cubicBezTo>
                  <a:close/>
                  <a:moveTo>
                    <a:pt x="1447" y="7040"/>
                  </a:moveTo>
                  <a:cubicBezTo>
                    <a:pt x="1517" y="7040"/>
                    <a:pt x="1574" y="7100"/>
                    <a:pt x="1574" y="7170"/>
                  </a:cubicBezTo>
                  <a:cubicBezTo>
                    <a:pt x="1574" y="7240"/>
                    <a:pt x="1517" y="7297"/>
                    <a:pt x="1447" y="7297"/>
                  </a:cubicBezTo>
                  <a:lnTo>
                    <a:pt x="879" y="7297"/>
                  </a:lnTo>
                  <a:cubicBezTo>
                    <a:pt x="809" y="7297"/>
                    <a:pt x="752" y="7240"/>
                    <a:pt x="752" y="7170"/>
                  </a:cubicBezTo>
                  <a:cubicBezTo>
                    <a:pt x="752" y="7100"/>
                    <a:pt x="809" y="7040"/>
                    <a:pt x="879" y="7040"/>
                  </a:cubicBezTo>
                  <a:close/>
                  <a:moveTo>
                    <a:pt x="2710" y="7040"/>
                  </a:moveTo>
                  <a:cubicBezTo>
                    <a:pt x="2783" y="7040"/>
                    <a:pt x="2840" y="7100"/>
                    <a:pt x="2840" y="7170"/>
                  </a:cubicBezTo>
                  <a:cubicBezTo>
                    <a:pt x="2840" y="7240"/>
                    <a:pt x="2783" y="7297"/>
                    <a:pt x="2710" y="7297"/>
                  </a:cubicBezTo>
                  <a:lnTo>
                    <a:pt x="2145" y="7297"/>
                  </a:lnTo>
                  <a:cubicBezTo>
                    <a:pt x="2075" y="7297"/>
                    <a:pt x="2018" y="7240"/>
                    <a:pt x="2018" y="7170"/>
                  </a:cubicBezTo>
                  <a:cubicBezTo>
                    <a:pt x="2018" y="7100"/>
                    <a:pt x="2075" y="7040"/>
                    <a:pt x="2145" y="7040"/>
                  </a:cubicBezTo>
                  <a:close/>
                  <a:moveTo>
                    <a:pt x="3976" y="7040"/>
                  </a:moveTo>
                  <a:cubicBezTo>
                    <a:pt x="4046" y="7040"/>
                    <a:pt x="4103" y="7100"/>
                    <a:pt x="4103" y="7170"/>
                  </a:cubicBezTo>
                  <a:cubicBezTo>
                    <a:pt x="4103" y="7240"/>
                    <a:pt x="4046" y="7297"/>
                    <a:pt x="3976" y="7297"/>
                  </a:cubicBezTo>
                  <a:lnTo>
                    <a:pt x="3411" y="7297"/>
                  </a:lnTo>
                  <a:cubicBezTo>
                    <a:pt x="3338" y="7297"/>
                    <a:pt x="3281" y="7240"/>
                    <a:pt x="3281" y="7170"/>
                  </a:cubicBezTo>
                  <a:cubicBezTo>
                    <a:pt x="3281" y="7100"/>
                    <a:pt x="3338" y="7040"/>
                    <a:pt x="3411" y="7040"/>
                  </a:cubicBezTo>
                  <a:close/>
                  <a:moveTo>
                    <a:pt x="1" y="1"/>
                  </a:moveTo>
                  <a:lnTo>
                    <a:pt x="1" y="9829"/>
                  </a:lnTo>
                  <a:lnTo>
                    <a:pt x="4634" y="9829"/>
                  </a:lnTo>
                  <a:lnTo>
                    <a:pt x="4634" y="1"/>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7"/>
            <p:cNvSpPr/>
            <p:nvPr/>
          </p:nvSpPr>
          <p:spPr>
            <a:xfrm>
              <a:off x="4467423" y="2136851"/>
              <a:ext cx="104127" cy="662935"/>
            </a:xfrm>
            <a:custGeom>
              <a:avLst/>
              <a:gdLst/>
              <a:ahLst/>
              <a:cxnLst/>
              <a:rect l="l" t="t" r="r" b="b"/>
              <a:pathLst>
                <a:path w="1544" h="9830" extrusionOk="0">
                  <a:moveTo>
                    <a:pt x="0" y="1"/>
                  </a:moveTo>
                  <a:lnTo>
                    <a:pt x="0" y="9829"/>
                  </a:lnTo>
                  <a:lnTo>
                    <a:pt x="1544" y="9829"/>
                  </a:lnTo>
                  <a:lnTo>
                    <a:pt x="1544" y="1"/>
                  </a:lnTo>
                  <a:close/>
                </a:path>
              </a:pathLst>
            </a:custGeom>
            <a:solidFill>
              <a:srgbClr val="1D1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p:nvPr/>
          </p:nvSpPr>
          <p:spPr>
            <a:xfrm>
              <a:off x="4622133" y="2210767"/>
              <a:ext cx="55503" cy="17400"/>
            </a:xfrm>
            <a:custGeom>
              <a:avLst/>
              <a:gdLst/>
              <a:ahLst/>
              <a:cxnLst/>
              <a:rect l="l" t="t" r="r" b="b"/>
              <a:pathLst>
                <a:path w="823" h="258" extrusionOk="0">
                  <a:moveTo>
                    <a:pt x="128" y="1"/>
                  </a:moveTo>
                  <a:cubicBezTo>
                    <a:pt x="58" y="1"/>
                    <a:pt x="1" y="61"/>
                    <a:pt x="1" y="131"/>
                  </a:cubicBezTo>
                  <a:cubicBezTo>
                    <a:pt x="1" y="201"/>
                    <a:pt x="58" y="257"/>
                    <a:pt x="128" y="257"/>
                  </a:cubicBezTo>
                  <a:lnTo>
                    <a:pt x="696" y="257"/>
                  </a:lnTo>
                  <a:cubicBezTo>
                    <a:pt x="766" y="257"/>
                    <a:pt x="823" y="201"/>
                    <a:pt x="823" y="131"/>
                  </a:cubicBezTo>
                  <a:cubicBezTo>
                    <a:pt x="823" y="61"/>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4707514" y="2210767"/>
              <a:ext cx="55503" cy="17400"/>
            </a:xfrm>
            <a:custGeom>
              <a:avLst/>
              <a:gdLst/>
              <a:ahLst/>
              <a:cxnLst/>
              <a:rect l="l" t="t" r="r" b="b"/>
              <a:pathLst>
                <a:path w="823" h="258" extrusionOk="0">
                  <a:moveTo>
                    <a:pt x="128" y="1"/>
                  </a:moveTo>
                  <a:cubicBezTo>
                    <a:pt x="58" y="1"/>
                    <a:pt x="1" y="61"/>
                    <a:pt x="1" y="131"/>
                  </a:cubicBezTo>
                  <a:cubicBezTo>
                    <a:pt x="1" y="201"/>
                    <a:pt x="58" y="257"/>
                    <a:pt x="128" y="257"/>
                  </a:cubicBezTo>
                  <a:lnTo>
                    <a:pt x="693" y="257"/>
                  </a:lnTo>
                  <a:cubicBezTo>
                    <a:pt x="766" y="257"/>
                    <a:pt x="823" y="201"/>
                    <a:pt x="823" y="131"/>
                  </a:cubicBezTo>
                  <a:cubicBezTo>
                    <a:pt x="823" y="61"/>
                    <a:pt x="766" y="1"/>
                    <a:pt x="693"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p:nvPr/>
          </p:nvSpPr>
          <p:spPr>
            <a:xfrm>
              <a:off x="4792692" y="2210767"/>
              <a:ext cx="55503" cy="17400"/>
            </a:xfrm>
            <a:custGeom>
              <a:avLst/>
              <a:gdLst/>
              <a:ahLst/>
              <a:cxnLst/>
              <a:rect l="l" t="t" r="r" b="b"/>
              <a:pathLst>
                <a:path w="823" h="258" extrusionOk="0">
                  <a:moveTo>
                    <a:pt x="131" y="1"/>
                  </a:moveTo>
                  <a:cubicBezTo>
                    <a:pt x="58" y="1"/>
                    <a:pt x="1" y="61"/>
                    <a:pt x="1" y="131"/>
                  </a:cubicBezTo>
                  <a:cubicBezTo>
                    <a:pt x="1" y="201"/>
                    <a:pt x="58" y="257"/>
                    <a:pt x="131" y="257"/>
                  </a:cubicBezTo>
                  <a:lnTo>
                    <a:pt x="696" y="257"/>
                  </a:lnTo>
                  <a:cubicBezTo>
                    <a:pt x="766" y="257"/>
                    <a:pt x="823" y="201"/>
                    <a:pt x="823" y="131"/>
                  </a:cubicBezTo>
                  <a:cubicBezTo>
                    <a:pt x="823" y="61"/>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4622133" y="2255413"/>
              <a:ext cx="55503" cy="17332"/>
            </a:xfrm>
            <a:custGeom>
              <a:avLst/>
              <a:gdLst/>
              <a:ahLst/>
              <a:cxnLst/>
              <a:rect l="l" t="t" r="r" b="b"/>
              <a:pathLst>
                <a:path w="823" h="257" extrusionOk="0">
                  <a:moveTo>
                    <a:pt x="128" y="0"/>
                  </a:moveTo>
                  <a:cubicBezTo>
                    <a:pt x="58" y="0"/>
                    <a:pt x="1" y="56"/>
                    <a:pt x="1" y="127"/>
                  </a:cubicBezTo>
                  <a:cubicBezTo>
                    <a:pt x="1" y="197"/>
                    <a:pt x="58" y="257"/>
                    <a:pt x="128" y="257"/>
                  </a:cubicBezTo>
                  <a:lnTo>
                    <a:pt x="696" y="257"/>
                  </a:lnTo>
                  <a:cubicBezTo>
                    <a:pt x="766" y="257"/>
                    <a:pt x="823" y="197"/>
                    <a:pt x="823" y="127"/>
                  </a:cubicBezTo>
                  <a:cubicBezTo>
                    <a:pt x="823" y="56"/>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4707514" y="2255413"/>
              <a:ext cx="55503" cy="17332"/>
            </a:xfrm>
            <a:custGeom>
              <a:avLst/>
              <a:gdLst/>
              <a:ahLst/>
              <a:cxnLst/>
              <a:rect l="l" t="t" r="r" b="b"/>
              <a:pathLst>
                <a:path w="823" h="257" extrusionOk="0">
                  <a:moveTo>
                    <a:pt x="128" y="0"/>
                  </a:moveTo>
                  <a:cubicBezTo>
                    <a:pt x="58" y="0"/>
                    <a:pt x="1" y="56"/>
                    <a:pt x="1" y="127"/>
                  </a:cubicBezTo>
                  <a:cubicBezTo>
                    <a:pt x="1" y="197"/>
                    <a:pt x="58" y="257"/>
                    <a:pt x="128" y="257"/>
                  </a:cubicBezTo>
                  <a:lnTo>
                    <a:pt x="693" y="257"/>
                  </a:lnTo>
                  <a:cubicBezTo>
                    <a:pt x="766" y="257"/>
                    <a:pt x="823" y="197"/>
                    <a:pt x="823" y="127"/>
                  </a:cubicBezTo>
                  <a:cubicBezTo>
                    <a:pt x="823" y="56"/>
                    <a:pt x="766" y="0"/>
                    <a:pt x="693"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a:off x="4792692" y="2255413"/>
              <a:ext cx="55503" cy="17332"/>
            </a:xfrm>
            <a:custGeom>
              <a:avLst/>
              <a:gdLst/>
              <a:ahLst/>
              <a:cxnLst/>
              <a:rect l="l" t="t" r="r" b="b"/>
              <a:pathLst>
                <a:path w="823" h="257" extrusionOk="0">
                  <a:moveTo>
                    <a:pt x="131" y="0"/>
                  </a:moveTo>
                  <a:cubicBezTo>
                    <a:pt x="58" y="0"/>
                    <a:pt x="1" y="56"/>
                    <a:pt x="1" y="127"/>
                  </a:cubicBezTo>
                  <a:cubicBezTo>
                    <a:pt x="1" y="197"/>
                    <a:pt x="58" y="257"/>
                    <a:pt x="131" y="257"/>
                  </a:cubicBezTo>
                  <a:lnTo>
                    <a:pt x="696" y="257"/>
                  </a:lnTo>
                  <a:cubicBezTo>
                    <a:pt x="766" y="257"/>
                    <a:pt x="823" y="197"/>
                    <a:pt x="823" y="127"/>
                  </a:cubicBezTo>
                  <a:cubicBezTo>
                    <a:pt x="823" y="56"/>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a:off x="4622133" y="2299992"/>
              <a:ext cx="55503" cy="17197"/>
            </a:xfrm>
            <a:custGeom>
              <a:avLst/>
              <a:gdLst/>
              <a:ahLst/>
              <a:cxnLst/>
              <a:rect l="l" t="t" r="r" b="b"/>
              <a:pathLst>
                <a:path w="823" h="255" extrusionOk="0">
                  <a:moveTo>
                    <a:pt x="128" y="1"/>
                  </a:moveTo>
                  <a:cubicBezTo>
                    <a:pt x="58" y="1"/>
                    <a:pt x="1" y="57"/>
                    <a:pt x="1" y="127"/>
                  </a:cubicBezTo>
                  <a:cubicBezTo>
                    <a:pt x="1" y="197"/>
                    <a:pt x="58" y="254"/>
                    <a:pt x="128" y="254"/>
                  </a:cubicBezTo>
                  <a:lnTo>
                    <a:pt x="696" y="254"/>
                  </a:lnTo>
                  <a:cubicBezTo>
                    <a:pt x="766" y="254"/>
                    <a:pt x="823" y="197"/>
                    <a:pt x="823" y="127"/>
                  </a:cubicBezTo>
                  <a:cubicBezTo>
                    <a:pt x="823" y="57"/>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4707514" y="2299992"/>
              <a:ext cx="55503" cy="17197"/>
            </a:xfrm>
            <a:custGeom>
              <a:avLst/>
              <a:gdLst/>
              <a:ahLst/>
              <a:cxnLst/>
              <a:rect l="l" t="t" r="r" b="b"/>
              <a:pathLst>
                <a:path w="823" h="255" extrusionOk="0">
                  <a:moveTo>
                    <a:pt x="128" y="1"/>
                  </a:moveTo>
                  <a:cubicBezTo>
                    <a:pt x="58" y="1"/>
                    <a:pt x="1" y="57"/>
                    <a:pt x="1" y="127"/>
                  </a:cubicBezTo>
                  <a:cubicBezTo>
                    <a:pt x="1" y="197"/>
                    <a:pt x="58" y="254"/>
                    <a:pt x="128" y="254"/>
                  </a:cubicBezTo>
                  <a:lnTo>
                    <a:pt x="693" y="254"/>
                  </a:lnTo>
                  <a:cubicBezTo>
                    <a:pt x="766" y="254"/>
                    <a:pt x="823" y="197"/>
                    <a:pt x="823" y="127"/>
                  </a:cubicBezTo>
                  <a:cubicBezTo>
                    <a:pt x="823" y="57"/>
                    <a:pt x="766" y="1"/>
                    <a:pt x="693"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4792692" y="2299992"/>
              <a:ext cx="55503" cy="17197"/>
            </a:xfrm>
            <a:custGeom>
              <a:avLst/>
              <a:gdLst/>
              <a:ahLst/>
              <a:cxnLst/>
              <a:rect l="l" t="t" r="r" b="b"/>
              <a:pathLst>
                <a:path w="823" h="255" extrusionOk="0">
                  <a:moveTo>
                    <a:pt x="131" y="1"/>
                  </a:moveTo>
                  <a:cubicBezTo>
                    <a:pt x="58" y="1"/>
                    <a:pt x="1" y="57"/>
                    <a:pt x="1" y="127"/>
                  </a:cubicBezTo>
                  <a:cubicBezTo>
                    <a:pt x="1" y="197"/>
                    <a:pt x="58" y="254"/>
                    <a:pt x="131" y="254"/>
                  </a:cubicBezTo>
                  <a:lnTo>
                    <a:pt x="696" y="254"/>
                  </a:lnTo>
                  <a:cubicBezTo>
                    <a:pt x="766" y="254"/>
                    <a:pt x="823" y="197"/>
                    <a:pt x="823" y="127"/>
                  </a:cubicBezTo>
                  <a:cubicBezTo>
                    <a:pt x="823" y="57"/>
                    <a:pt x="766" y="1"/>
                    <a:pt x="696" y="1"/>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a:off x="4622133" y="2344368"/>
              <a:ext cx="55503" cy="17400"/>
            </a:xfrm>
            <a:custGeom>
              <a:avLst/>
              <a:gdLst/>
              <a:ahLst/>
              <a:cxnLst/>
              <a:rect l="l" t="t" r="r" b="b"/>
              <a:pathLst>
                <a:path w="823" h="258" extrusionOk="0">
                  <a:moveTo>
                    <a:pt x="128" y="0"/>
                  </a:moveTo>
                  <a:cubicBezTo>
                    <a:pt x="58" y="0"/>
                    <a:pt x="1" y="60"/>
                    <a:pt x="1" y="131"/>
                  </a:cubicBezTo>
                  <a:cubicBezTo>
                    <a:pt x="1" y="201"/>
                    <a:pt x="58" y="258"/>
                    <a:pt x="128" y="258"/>
                  </a:cubicBezTo>
                  <a:lnTo>
                    <a:pt x="696" y="258"/>
                  </a:lnTo>
                  <a:cubicBezTo>
                    <a:pt x="766" y="258"/>
                    <a:pt x="823" y="201"/>
                    <a:pt x="823" y="131"/>
                  </a:cubicBezTo>
                  <a:cubicBezTo>
                    <a:pt x="823" y="60"/>
                    <a:pt x="766" y="0"/>
                    <a:pt x="696"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4707514" y="2344368"/>
              <a:ext cx="55503" cy="17400"/>
            </a:xfrm>
            <a:custGeom>
              <a:avLst/>
              <a:gdLst/>
              <a:ahLst/>
              <a:cxnLst/>
              <a:rect l="l" t="t" r="r" b="b"/>
              <a:pathLst>
                <a:path w="823" h="258" extrusionOk="0">
                  <a:moveTo>
                    <a:pt x="128" y="0"/>
                  </a:moveTo>
                  <a:cubicBezTo>
                    <a:pt x="58" y="0"/>
                    <a:pt x="1" y="60"/>
                    <a:pt x="1" y="131"/>
                  </a:cubicBezTo>
                  <a:cubicBezTo>
                    <a:pt x="1" y="201"/>
                    <a:pt x="58" y="258"/>
                    <a:pt x="128" y="258"/>
                  </a:cubicBezTo>
                  <a:lnTo>
                    <a:pt x="693" y="258"/>
                  </a:lnTo>
                  <a:cubicBezTo>
                    <a:pt x="766" y="258"/>
                    <a:pt x="823" y="201"/>
                    <a:pt x="823" y="131"/>
                  </a:cubicBezTo>
                  <a:cubicBezTo>
                    <a:pt x="823" y="60"/>
                    <a:pt x="766" y="0"/>
                    <a:pt x="693" y="0"/>
                  </a:cubicBezTo>
                  <a:close/>
                </a:path>
              </a:pathLst>
            </a:custGeom>
            <a:solidFill>
              <a:srgbClr val="1A1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4792692" y="2344368"/>
              <a:ext cx="55503" cy="17400"/>
            </a:xfrm>
            <a:custGeom>
              <a:avLst/>
              <a:gdLst/>
              <a:ahLst/>
              <a:cxnLst/>
              <a:rect l="l" t="t" r="r" b="b"/>
              <a:pathLst>
                <a:path w="823" h="258" extrusionOk="0">
                  <a:moveTo>
                    <a:pt x="131" y="0"/>
                  </a:moveTo>
                  <a:cubicBezTo>
                    <a:pt x="58" y="0"/>
                    <a:pt x="1" y="60"/>
                    <a:pt x="1" y="131"/>
                  </a:cubicBezTo>
                  <a:cubicBezTo>
                    <a:pt x="1" y="201"/>
                    <a:pt x="58" y="258"/>
                    <a:pt x="131" y="258"/>
                  </a:cubicBezTo>
                  <a:lnTo>
                    <a:pt x="696" y="258"/>
                  </a:lnTo>
                  <a:cubicBezTo>
                    <a:pt x="766" y="258"/>
                    <a:pt x="823" y="201"/>
                    <a:pt x="823" y="131"/>
                  </a:cubicBezTo>
                  <a:cubicBezTo>
                    <a:pt x="823" y="60"/>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4622133" y="2388947"/>
              <a:ext cx="55503" cy="17467"/>
            </a:xfrm>
            <a:custGeom>
              <a:avLst/>
              <a:gdLst/>
              <a:ahLst/>
              <a:cxnLst/>
              <a:rect l="l" t="t" r="r" b="b"/>
              <a:pathLst>
                <a:path w="823" h="259" extrusionOk="0">
                  <a:moveTo>
                    <a:pt x="128" y="1"/>
                  </a:moveTo>
                  <a:cubicBezTo>
                    <a:pt x="58" y="1"/>
                    <a:pt x="1" y="58"/>
                    <a:pt x="1" y="128"/>
                  </a:cubicBezTo>
                  <a:cubicBezTo>
                    <a:pt x="1" y="198"/>
                    <a:pt x="58" y="258"/>
                    <a:pt x="128" y="258"/>
                  </a:cubicBezTo>
                  <a:lnTo>
                    <a:pt x="696" y="258"/>
                  </a:lnTo>
                  <a:cubicBezTo>
                    <a:pt x="766" y="258"/>
                    <a:pt x="823" y="198"/>
                    <a:pt x="823" y="128"/>
                  </a:cubicBezTo>
                  <a:cubicBezTo>
                    <a:pt x="823" y="58"/>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4707514" y="2388947"/>
              <a:ext cx="55503" cy="17467"/>
            </a:xfrm>
            <a:custGeom>
              <a:avLst/>
              <a:gdLst/>
              <a:ahLst/>
              <a:cxnLst/>
              <a:rect l="l" t="t" r="r" b="b"/>
              <a:pathLst>
                <a:path w="823" h="259" extrusionOk="0">
                  <a:moveTo>
                    <a:pt x="128" y="1"/>
                  </a:moveTo>
                  <a:cubicBezTo>
                    <a:pt x="58" y="1"/>
                    <a:pt x="1" y="58"/>
                    <a:pt x="1" y="128"/>
                  </a:cubicBezTo>
                  <a:cubicBezTo>
                    <a:pt x="1" y="198"/>
                    <a:pt x="58" y="258"/>
                    <a:pt x="128" y="258"/>
                  </a:cubicBezTo>
                  <a:lnTo>
                    <a:pt x="693" y="258"/>
                  </a:lnTo>
                  <a:cubicBezTo>
                    <a:pt x="766" y="258"/>
                    <a:pt x="823" y="198"/>
                    <a:pt x="823" y="128"/>
                  </a:cubicBezTo>
                  <a:cubicBezTo>
                    <a:pt x="823" y="58"/>
                    <a:pt x="766" y="1"/>
                    <a:pt x="693" y="1"/>
                  </a:cubicBezTo>
                  <a:close/>
                </a:path>
              </a:pathLst>
            </a:custGeom>
            <a:solidFill>
              <a:srgbClr val="1A1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a:off x="4792692" y="2388947"/>
              <a:ext cx="55503" cy="17467"/>
            </a:xfrm>
            <a:custGeom>
              <a:avLst/>
              <a:gdLst/>
              <a:ahLst/>
              <a:cxnLst/>
              <a:rect l="l" t="t" r="r" b="b"/>
              <a:pathLst>
                <a:path w="823" h="259" extrusionOk="0">
                  <a:moveTo>
                    <a:pt x="131" y="1"/>
                  </a:moveTo>
                  <a:cubicBezTo>
                    <a:pt x="58" y="1"/>
                    <a:pt x="1" y="58"/>
                    <a:pt x="1" y="128"/>
                  </a:cubicBezTo>
                  <a:cubicBezTo>
                    <a:pt x="1" y="198"/>
                    <a:pt x="58" y="258"/>
                    <a:pt x="131" y="258"/>
                  </a:cubicBezTo>
                  <a:lnTo>
                    <a:pt x="696" y="258"/>
                  </a:lnTo>
                  <a:cubicBezTo>
                    <a:pt x="766" y="258"/>
                    <a:pt x="823" y="198"/>
                    <a:pt x="823" y="128"/>
                  </a:cubicBezTo>
                  <a:cubicBezTo>
                    <a:pt x="823" y="58"/>
                    <a:pt x="766" y="1"/>
                    <a:pt x="696" y="1"/>
                  </a:cubicBezTo>
                  <a:close/>
                </a:path>
              </a:pathLst>
            </a:custGeom>
            <a:solidFill>
              <a:srgbClr val="1A1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a:off x="4622133" y="2433593"/>
              <a:ext cx="55503" cy="17197"/>
            </a:xfrm>
            <a:custGeom>
              <a:avLst/>
              <a:gdLst/>
              <a:ahLst/>
              <a:cxnLst/>
              <a:rect l="l" t="t" r="r" b="b"/>
              <a:pathLst>
                <a:path w="823" h="255" extrusionOk="0">
                  <a:moveTo>
                    <a:pt x="128" y="0"/>
                  </a:moveTo>
                  <a:cubicBezTo>
                    <a:pt x="58" y="0"/>
                    <a:pt x="1" y="57"/>
                    <a:pt x="1" y="128"/>
                  </a:cubicBezTo>
                  <a:cubicBezTo>
                    <a:pt x="1" y="197"/>
                    <a:pt x="58" y="254"/>
                    <a:pt x="128" y="254"/>
                  </a:cubicBezTo>
                  <a:lnTo>
                    <a:pt x="696" y="254"/>
                  </a:lnTo>
                  <a:cubicBezTo>
                    <a:pt x="766" y="254"/>
                    <a:pt x="823" y="197"/>
                    <a:pt x="823" y="128"/>
                  </a:cubicBezTo>
                  <a:cubicBezTo>
                    <a:pt x="823" y="57"/>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4707514" y="2433593"/>
              <a:ext cx="55503" cy="17197"/>
            </a:xfrm>
            <a:custGeom>
              <a:avLst/>
              <a:gdLst/>
              <a:ahLst/>
              <a:cxnLst/>
              <a:rect l="l" t="t" r="r" b="b"/>
              <a:pathLst>
                <a:path w="823" h="255" extrusionOk="0">
                  <a:moveTo>
                    <a:pt x="128" y="0"/>
                  </a:moveTo>
                  <a:cubicBezTo>
                    <a:pt x="58" y="0"/>
                    <a:pt x="1" y="57"/>
                    <a:pt x="1" y="128"/>
                  </a:cubicBezTo>
                  <a:cubicBezTo>
                    <a:pt x="1" y="197"/>
                    <a:pt x="58" y="254"/>
                    <a:pt x="128" y="254"/>
                  </a:cubicBezTo>
                  <a:lnTo>
                    <a:pt x="693" y="254"/>
                  </a:lnTo>
                  <a:cubicBezTo>
                    <a:pt x="766" y="254"/>
                    <a:pt x="823" y="197"/>
                    <a:pt x="823" y="128"/>
                  </a:cubicBezTo>
                  <a:cubicBezTo>
                    <a:pt x="823" y="57"/>
                    <a:pt x="766" y="0"/>
                    <a:pt x="693" y="0"/>
                  </a:cubicBezTo>
                  <a:close/>
                </a:path>
              </a:pathLst>
            </a:custGeom>
            <a:solidFill>
              <a:srgbClr val="1A19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4792692" y="2433593"/>
              <a:ext cx="55503" cy="17197"/>
            </a:xfrm>
            <a:custGeom>
              <a:avLst/>
              <a:gdLst/>
              <a:ahLst/>
              <a:cxnLst/>
              <a:rect l="l" t="t" r="r" b="b"/>
              <a:pathLst>
                <a:path w="823" h="255" extrusionOk="0">
                  <a:moveTo>
                    <a:pt x="131" y="0"/>
                  </a:moveTo>
                  <a:cubicBezTo>
                    <a:pt x="58" y="0"/>
                    <a:pt x="1" y="57"/>
                    <a:pt x="1" y="128"/>
                  </a:cubicBezTo>
                  <a:cubicBezTo>
                    <a:pt x="1" y="197"/>
                    <a:pt x="58" y="254"/>
                    <a:pt x="131" y="254"/>
                  </a:cubicBezTo>
                  <a:lnTo>
                    <a:pt x="696" y="254"/>
                  </a:lnTo>
                  <a:cubicBezTo>
                    <a:pt x="766" y="254"/>
                    <a:pt x="823" y="197"/>
                    <a:pt x="823" y="128"/>
                  </a:cubicBezTo>
                  <a:cubicBezTo>
                    <a:pt x="823" y="57"/>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4622133" y="2477969"/>
              <a:ext cx="55503" cy="17400"/>
            </a:xfrm>
            <a:custGeom>
              <a:avLst/>
              <a:gdLst/>
              <a:ahLst/>
              <a:cxnLst/>
              <a:rect l="l" t="t" r="r" b="b"/>
              <a:pathLst>
                <a:path w="823" h="258" extrusionOk="0">
                  <a:moveTo>
                    <a:pt x="128" y="0"/>
                  </a:moveTo>
                  <a:cubicBezTo>
                    <a:pt x="58" y="0"/>
                    <a:pt x="1" y="61"/>
                    <a:pt x="1" y="131"/>
                  </a:cubicBezTo>
                  <a:cubicBezTo>
                    <a:pt x="1" y="201"/>
                    <a:pt x="58" y="258"/>
                    <a:pt x="128" y="258"/>
                  </a:cubicBezTo>
                  <a:lnTo>
                    <a:pt x="696" y="258"/>
                  </a:lnTo>
                  <a:cubicBezTo>
                    <a:pt x="766" y="258"/>
                    <a:pt x="823" y="201"/>
                    <a:pt x="823" y="131"/>
                  </a:cubicBezTo>
                  <a:cubicBezTo>
                    <a:pt x="823" y="61"/>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4707514" y="2477969"/>
              <a:ext cx="55503" cy="17400"/>
            </a:xfrm>
            <a:custGeom>
              <a:avLst/>
              <a:gdLst/>
              <a:ahLst/>
              <a:cxnLst/>
              <a:rect l="l" t="t" r="r" b="b"/>
              <a:pathLst>
                <a:path w="823" h="258" extrusionOk="0">
                  <a:moveTo>
                    <a:pt x="128" y="0"/>
                  </a:moveTo>
                  <a:cubicBezTo>
                    <a:pt x="58" y="0"/>
                    <a:pt x="1" y="61"/>
                    <a:pt x="1" y="131"/>
                  </a:cubicBezTo>
                  <a:cubicBezTo>
                    <a:pt x="1" y="201"/>
                    <a:pt x="58" y="258"/>
                    <a:pt x="128" y="258"/>
                  </a:cubicBezTo>
                  <a:lnTo>
                    <a:pt x="693" y="258"/>
                  </a:lnTo>
                  <a:cubicBezTo>
                    <a:pt x="766" y="258"/>
                    <a:pt x="823" y="201"/>
                    <a:pt x="823" y="131"/>
                  </a:cubicBezTo>
                  <a:cubicBezTo>
                    <a:pt x="823" y="61"/>
                    <a:pt x="766" y="0"/>
                    <a:pt x="693"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4792692" y="2477969"/>
              <a:ext cx="55503" cy="17400"/>
            </a:xfrm>
            <a:custGeom>
              <a:avLst/>
              <a:gdLst/>
              <a:ahLst/>
              <a:cxnLst/>
              <a:rect l="l" t="t" r="r" b="b"/>
              <a:pathLst>
                <a:path w="823" h="258" extrusionOk="0">
                  <a:moveTo>
                    <a:pt x="131" y="0"/>
                  </a:moveTo>
                  <a:cubicBezTo>
                    <a:pt x="58" y="0"/>
                    <a:pt x="1" y="61"/>
                    <a:pt x="1" y="131"/>
                  </a:cubicBezTo>
                  <a:cubicBezTo>
                    <a:pt x="1" y="201"/>
                    <a:pt x="58" y="258"/>
                    <a:pt x="131" y="258"/>
                  </a:cubicBezTo>
                  <a:lnTo>
                    <a:pt x="696" y="258"/>
                  </a:lnTo>
                  <a:cubicBezTo>
                    <a:pt x="766" y="258"/>
                    <a:pt x="823" y="201"/>
                    <a:pt x="823" y="131"/>
                  </a:cubicBezTo>
                  <a:cubicBezTo>
                    <a:pt x="823" y="61"/>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4622133" y="2522548"/>
              <a:ext cx="55503" cy="17467"/>
            </a:xfrm>
            <a:custGeom>
              <a:avLst/>
              <a:gdLst/>
              <a:ahLst/>
              <a:cxnLst/>
              <a:rect l="l" t="t" r="r" b="b"/>
              <a:pathLst>
                <a:path w="823" h="259" extrusionOk="0">
                  <a:moveTo>
                    <a:pt x="128" y="1"/>
                  </a:moveTo>
                  <a:cubicBezTo>
                    <a:pt x="58" y="1"/>
                    <a:pt x="1" y="58"/>
                    <a:pt x="1" y="128"/>
                  </a:cubicBezTo>
                  <a:cubicBezTo>
                    <a:pt x="1" y="198"/>
                    <a:pt x="58" y="258"/>
                    <a:pt x="128" y="258"/>
                  </a:cubicBezTo>
                  <a:lnTo>
                    <a:pt x="696" y="258"/>
                  </a:lnTo>
                  <a:cubicBezTo>
                    <a:pt x="766" y="258"/>
                    <a:pt x="823" y="198"/>
                    <a:pt x="823" y="128"/>
                  </a:cubicBezTo>
                  <a:cubicBezTo>
                    <a:pt x="823" y="58"/>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4707514" y="2522548"/>
              <a:ext cx="55503" cy="17467"/>
            </a:xfrm>
            <a:custGeom>
              <a:avLst/>
              <a:gdLst/>
              <a:ahLst/>
              <a:cxnLst/>
              <a:rect l="l" t="t" r="r" b="b"/>
              <a:pathLst>
                <a:path w="823" h="259" extrusionOk="0">
                  <a:moveTo>
                    <a:pt x="128" y="1"/>
                  </a:moveTo>
                  <a:cubicBezTo>
                    <a:pt x="58" y="1"/>
                    <a:pt x="1" y="58"/>
                    <a:pt x="1" y="128"/>
                  </a:cubicBezTo>
                  <a:cubicBezTo>
                    <a:pt x="1" y="198"/>
                    <a:pt x="58" y="258"/>
                    <a:pt x="128" y="258"/>
                  </a:cubicBezTo>
                  <a:lnTo>
                    <a:pt x="693" y="258"/>
                  </a:lnTo>
                  <a:cubicBezTo>
                    <a:pt x="766" y="258"/>
                    <a:pt x="823" y="198"/>
                    <a:pt x="823" y="128"/>
                  </a:cubicBezTo>
                  <a:cubicBezTo>
                    <a:pt x="823" y="58"/>
                    <a:pt x="766" y="1"/>
                    <a:pt x="693"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4792692" y="2522548"/>
              <a:ext cx="55503" cy="17467"/>
            </a:xfrm>
            <a:custGeom>
              <a:avLst/>
              <a:gdLst/>
              <a:ahLst/>
              <a:cxnLst/>
              <a:rect l="l" t="t" r="r" b="b"/>
              <a:pathLst>
                <a:path w="823" h="259" extrusionOk="0">
                  <a:moveTo>
                    <a:pt x="131" y="1"/>
                  </a:moveTo>
                  <a:cubicBezTo>
                    <a:pt x="58" y="1"/>
                    <a:pt x="1" y="58"/>
                    <a:pt x="1" y="128"/>
                  </a:cubicBezTo>
                  <a:cubicBezTo>
                    <a:pt x="1" y="198"/>
                    <a:pt x="58" y="258"/>
                    <a:pt x="131" y="258"/>
                  </a:cubicBezTo>
                  <a:lnTo>
                    <a:pt x="696" y="258"/>
                  </a:lnTo>
                  <a:cubicBezTo>
                    <a:pt x="766" y="258"/>
                    <a:pt x="823" y="198"/>
                    <a:pt x="823" y="128"/>
                  </a:cubicBezTo>
                  <a:cubicBezTo>
                    <a:pt x="823" y="58"/>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4622133" y="2567194"/>
              <a:ext cx="55503" cy="17197"/>
            </a:xfrm>
            <a:custGeom>
              <a:avLst/>
              <a:gdLst/>
              <a:ahLst/>
              <a:cxnLst/>
              <a:rect l="l" t="t" r="r" b="b"/>
              <a:pathLst>
                <a:path w="823" h="255" extrusionOk="0">
                  <a:moveTo>
                    <a:pt x="128" y="0"/>
                  </a:moveTo>
                  <a:cubicBezTo>
                    <a:pt x="58" y="0"/>
                    <a:pt x="1" y="57"/>
                    <a:pt x="1" y="128"/>
                  </a:cubicBezTo>
                  <a:cubicBezTo>
                    <a:pt x="1" y="198"/>
                    <a:pt x="58" y="255"/>
                    <a:pt x="128" y="255"/>
                  </a:cubicBezTo>
                  <a:lnTo>
                    <a:pt x="696" y="255"/>
                  </a:lnTo>
                  <a:cubicBezTo>
                    <a:pt x="766" y="255"/>
                    <a:pt x="823" y="198"/>
                    <a:pt x="823" y="128"/>
                  </a:cubicBezTo>
                  <a:cubicBezTo>
                    <a:pt x="823" y="57"/>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4707514" y="2567194"/>
              <a:ext cx="55503" cy="17197"/>
            </a:xfrm>
            <a:custGeom>
              <a:avLst/>
              <a:gdLst/>
              <a:ahLst/>
              <a:cxnLst/>
              <a:rect l="l" t="t" r="r" b="b"/>
              <a:pathLst>
                <a:path w="823" h="255" extrusionOk="0">
                  <a:moveTo>
                    <a:pt x="128" y="0"/>
                  </a:moveTo>
                  <a:cubicBezTo>
                    <a:pt x="58" y="0"/>
                    <a:pt x="1" y="57"/>
                    <a:pt x="1" y="128"/>
                  </a:cubicBezTo>
                  <a:cubicBezTo>
                    <a:pt x="1" y="198"/>
                    <a:pt x="58" y="255"/>
                    <a:pt x="128" y="255"/>
                  </a:cubicBezTo>
                  <a:lnTo>
                    <a:pt x="693" y="255"/>
                  </a:lnTo>
                  <a:cubicBezTo>
                    <a:pt x="766" y="255"/>
                    <a:pt x="823" y="198"/>
                    <a:pt x="823" y="128"/>
                  </a:cubicBezTo>
                  <a:cubicBezTo>
                    <a:pt x="823" y="57"/>
                    <a:pt x="766" y="0"/>
                    <a:pt x="693"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4792692" y="2567194"/>
              <a:ext cx="55503" cy="17197"/>
            </a:xfrm>
            <a:custGeom>
              <a:avLst/>
              <a:gdLst/>
              <a:ahLst/>
              <a:cxnLst/>
              <a:rect l="l" t="t" r="r" b="b"/>
              <a:pathLst>
                <a:path w="823" h="255" extrusionOk="0">
                  <a:moveTo>
                    <a:pt x="131" y="0"/>
                  </a:moveTo>
                  <a:cubicBezTo>
                    <a:pt x="58" y="0"/>
                    <a:pt x="1" y="57"/>
                    <a:pt x="1" y="128"/>
                  </a:cubicBezTo>
                  <a:cubicBezTo>
                    <a:pt x="1" y="198"/>
                    <a:pt x="58" y="255"/>
                    <a:pt x="131" y="255"/>
                  </a:cubicBezTo>
                  <a:lnTo>
                    <a:pt x="696" y="255"/>
                  </a:lnTo>
                  <a:cubicBezTo>
                    <a:pt x="766" y="255"/>
                    <a:pt x="823" y="198"/>
                    <a:pt x="823" y="128"/>
                  </a:cubicBezTo>
                  <a:cubicBezTo>
                    <a:pt x="823" y="57"/>
                    <a:pt x="766" y="0"/>
                    <a:pt x="696" y="0"/>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4622133" y="2611571"/>
              <a:ext cx="55503" cy="17467"/>
            </a:xfrm>
            <a:custGeom>
              <a:avLst/>
              <a:gdLst/>
              <a:ahLst/>
              <a:cxnLst/>
              <a:rect l="l" t="t" r="r" b="b"/>
              <a:pathLst>
                <a:path w="823" h="259" extrusionOk="0">
                  <a:moveTo>
                    <a:pt x="128" y="1"/>
                  </a:moveTo>
                  <a:cubicBezTo>
                    <a:pt x="58" y="1"/>
                    <a:pt x="1" y="61"/>
                    <a:pt x="1" y="131"/>
                  </a:cubicBezTo>
                  <a:cubicBezTo>
                    <a:pt x="1" y="201"/>
                    <a:pt x="58" y="258"/>
                    <a:pt x="128" y="258"/>
                  </a:cubicBezTo>
                  <a:lnTo>
                    <a:pt x="696" y="258"/>
                  </a:lnTo>
                  <a:cubicBezTo>
                    <a:pt x="766" y="258"/>
                    <a:pt x="823" y="201"/>
                    <a:pt x="823" y="131"/>
                  </a:cubicBezTo>
                  <a:cubicBezTo>
                    <a:pt x="823" y="61"/>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4707514" y="2611571"/>
              <a:ext cx="55503" cy="17467"/>
            </a:xfrm>
            <a:custGeom>
              <a:avLst/>
              <a:gdLst/>
              <a:ahLst/>
              <a:cxnLst/>
              <a:rect l="l" t="t" r="r" b="b"/>
              <a:pathLst>
                <a:path w="823" h="259" extrusionOk="0">
                  <a:moveTo>
                    <a:pt x="128" y="1"/>
                  </a:moveTo>
                  <a:cubicBezTo>
                    <a:pt x="58" y="1"/>
                    <a:pt x="1" y="61"/>
                    <a:pt x="1" y="131"/>
                  </a:cubicBezTo>
                  <a:cubicBezTo>
                    <a:pt x="1" y="201"/>
                    <a:pt x="58" y="258"/>
                    <a:pt x="128" y="258"/>
                  </a:cubicBezTo>
                  <a:lnTo>
                    <a:pt x="693" y="258"/>
                  </a:lnTo>
                  <a:cubicBezTo>
                    <a:pt x="766" y="258"/>
                    <a:pt x="823" y="201"/>
                    <a:pt x="823" y="131"/>
                  </a:cubicBezTo>
                  <a:cubicBezTo>
                    <a:pt x="823" y="61"/>
                    <a:pt x="766" y="1"/>
                    <a:pt x="693"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4792692" y="2611571"/>
              <a:ext cx="55503" cy="17467"/>
            </a:xfrm>
            <a:custGeom>
              <a:avLst/>
              <a:gdLst/>
              <a:ahLst/>
              <a:cxnLst/>
              <a:rect l="l" t="t" r="r" b="b"/>
              <a:pathLst>
                <a:path w="823" h="259" extrusionOk="0">
                  <a:moveTo>
                    <a:pt x="131" y="1"/>
                  </a:moveTo>
                  <a:cubicBezTo>
                    <a:pt x="58" y="1"/>
                    <a:pt x="1" y="61"/>
                    <a:pt x="1" y="131"/>
                  </a:cubicBezTo>
                  <a:cubicBezTo>
                    <a:pt x="1" y="201"/>
                    <a:pt x="58" y="258"/>
                    <a:pt x="131" y="258"/>
                  </a:cubicBezTo>
                  <a:lnTo>
                    <a:pt x="696" y="258"/>
                  </a:lnTo>
                  <a:cubicBezTo>
                    <a:pt x="766" y="258"/>
                    <a:pt x="823" y="201"/>
                    <a:pt x="823" y="131"/>
                  </a:cubicBezTo>
                  <a:cubicBezTo>
                    <a:pt x="823" y="61"/>
                    <a:pt x="766" y="1"/>
                    <a:pt x="696" y="1"/>
                  </a:cubicBezTo>
                  <a:close/>
                </a:path>
              </a:pathLst>
            </a:custGeom>
            <a:solidFill>
              <a:srgbClr val="2F29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4912401" y="2255413"/>
              <a:ext cx="240424" cy="544376"/>
            </a:xfrm>
            <a:custGeom>
              <a:avLst/>
              <a:gdLst/>
              <a:ahLst/>
              <a:cxnLst/>
              <a:rect l="l" t="t" r="r" b="b"/>
              <a:pathLst>
                <a:path w="3565" h="8072" extrusionOk="0">
                  <a:moveTo>
                    <a:pt x="2943" y="1888"/>
                  </a:moveTo>
                  <a:cubicBezTo>
                    <a:pt x="2990" y="1888"/>
                    <a:pt x="3027" y="1925"/>
                    <a:pt x="3027" y="1971"/>
                  </a:cubicBezTo>
                  <a:cubicBezTo>
                    <a:pt x="3027" y="2018"/>
                    <a:pt x="2990" y="2054"/>
                    <a:pt x="2943" y="2054"/>
                  </a:cubicBezTo>
                  <a:lnTo>
                    <a:pt x="508" y="2054"/>
                  </a:lnTo>
                  <a:cubicBezTo>
                    <a:pt x="461" y="2054"/>
                    <a:pt x="424" y="2018"/>
                    <a:pt x="424" y="1971"/>
                  </a:cubicBezTo>
                  <a:cubicBezTo>
                    <a:pt x="424" y="1925"/>
                    <a:pt x="461" y="1888"/>
                    <a:pt x="508" y="1888"/>
                  </a:cubicBezTo>
                  <a:close/>
                  <a:moveTo>
                    <a:pt x="2943" y="2418"/>
                  </a:moveTo>
                  <a:cubicBezTo>
                    <a:pt x="2990" y="2418"/>
                    <a:pt x="3027" y="2455"/>
                    <a:pt x="3027" y="2502"/>
                  </a:cubicBezTo>
                  <a:cubicBezTo>
                    <a:pt x="3027" y="2549"/>
                    <a:pt x="2990" y="2586"/>
                    <a:pt x="2943" y="2586"/>
                  </a:cubicBezTo>
                  <a:lnTo>
                    <a:pt x="508" y="2586"/>
                  </a:lnTo>
                  <a:cubicBezTo>
                    <a:pt x="461" y="2586"/>
                    <a:pt x="424" y="2549"/>
                    <a:pt x="424" y="2502"/>
                  </a:cubicBezTo>
                  <a:cubicBezTo>
                    <a:pt x="424" y="2455"/>
                    <a:pt x="461" y="2418"/>
                    <a:pt x="508" y="2418"/>
                  </a:cubicBezTo>
                  <a:close/>
                  <a:moveTo>
                    <a:pt x="2943" y="2950"/>
                  </a:moveTo>
                  <a:cubicBezTo>
                    <a:pt x="2990" y="2950"/>
                    <a:pt x="3027" y="2990"/>
                    <a:pt x="3027" y="3037"/>
                  </a:cubicBezTo>
                  <a:cubicBezTo>
                    <a:pt x="3027" y="3083"/>
                    <a:pt x="2990" y="3120"/>
                    <a:pt x="2943" y="3120"/>
                  </a:cubicBezTo>
                  <a:lnTo>
                    <a:pt x="508" y="3120"/>
                  </a:lnTo>
                  <a:cubicBezTo>
                    <a:pt x="461" y="3120"/>
                    <a:pt x="424" y="3083"/>
                    <a:pt x="424" y="3037"/>
                  </a:cubicBezTo>
                  <a:cubicBezTo>
                    <a:pt x="424" y="2990"/>
                    <a:pt x="461" y="2950"/>
                    <a:pt x="508" y="2950"/>
                  </a:cubicBezTo>
                  <a:close/>
                  <a:moveTo>
                    <a:pt x="2943" y="3484"/>
                  </a:moveTo>
                  <a:cubicBezTo>
                    <a:pt x="2990" y="3484"/>
                    <a:pt x="3027" y="3521"/>
                    <a:pt x="3027" y="3568"/>
                  </a:cubicBezTo>
                  <a:cubicBezTo>
                    <a:pt x="3027" y="3615"/>
                    <a:pt x="2990" y="3652"/>
                    <a:pt x="2943" y="3652"/>
                  </a:cubicBezTo>
                  <a:lnTo>
                    <a:pt x="508" y="3652"/>
                  </a:lnTo>
                  <a:cubicBezTo>
                    <a:pt x="461" y="3652"/>
                    <a:pt x="424" y="3615"/>
                    <a:pt x="424" y="3568"/>
                  </a:cubicBezTo>
                  <a:cubicBezTo>
                    <a:pt x="424" y="3521"/>
                    <a:pt x="461" y="3484"/>
                    <a:pt x="508" y="3484"/>
                  </a:cubicBezTo>
                  <a:close/>
                  <a:moveTo>
                    <a:pt x="2943" y="4016"/>
                  </a:moveTo>
                  <a:cubicBezTo>
                    <a:pt x="2990" y="4016"/>
                    <a:pt x="3027" y="4056"/>
                    <a:pt x="3027" y="4099"/>
                  </a:cubicBezTo>
                  <a:cubicBezTo>
                    <a:pt x="3027" y="4146"/>
                    <a:pt x="2990" y="4186"/>
                    <a:pt x="2943" y="4186"/>
                  </a:cubicBezTo>
                  <a:lnTo>
                    <a:pt x="508" y="4186"/>
                  </a:lnTo>
                  <a:cubicBezTo>
                    <a:pt x="461" y="4186"/>
                    <a:pt x="424" y="4146"/>
                    <a:pt x="424" y="4099"/>
                  </a:cubicBezTo>
                  <a:cubicBezTo>
                    <a:pt x="424" y="4056"/>
                    <a:pt x="461" y="4016"/>
                    <a:pt x="508" y="4016"/>
                  </a:cubicBezTo>
                  <a:close/>
                  <a:moveTo>
                    <a:pt x="2943" y="4550"/>
                  </a:moveTo>
                  <a:cubicBezTo>
                    <a:pt x="2990" y="4550"/>
                    <a:pt x="3027" y="4587"/>
                    <a:pt x="3027" y="4634"/>
                  </a:cubicBezTo>
                  <a:cubicBezTo>
                    <a:pt x="3027" y="4680"/>
                    <a:pt x="2990" y="4717"/>
                    <a:pt x="2943" y="4717"/>
                  </a:cubicBezTo>
                  <a:lnTo>
                    <a:pt x="508" y="4717"/>
                  </a:lnTo>
                  <a:cubicBezTo>
                    <a:pt x="461" y="4717"/>
                    <a:pt x="424" y="4680"/>
                    <a:pt x="424" y="4634"/>
                  </a:cubicBezTo>
                  <a:cubicBezTo>
                    <a:pt x="424" y="4587"/>
                    <a:pt x="461" y="4550"/>
                    <a:pt x="508" y="4550"/>
                  </a:cubicBezTo>
                  <a:close/>
                  <a:moveTo>
                    <a:pt x="3565" y="0"/>
                  </a:moveTo>
                  <a:lnTo>
                    <a:pt x="1941" y="602"/>
                  </a:lnTo>
                  <a:lnTo>
                    <a:pt x="1624" y="718"/>
                  </a:lnTo>
                  <a:lnTo>
                    <a:pt x="989" y="955"/>
                  </a:lnTo>
                  <a:lnTo>
                    <a:pt x="213" y="1243"/>
                  </a:lnTo>
                  <a:lnTo>
                    <a:pt x="0" y="1319"/>
                  </a:lnTo>
                  <a:lnTo>
                    <a:pt x="0" y="8071"/>
                  </a:lnTo>
                  <a:lnTo>
                    <a:pt x="3565" y="8071"/>
                  </a:lnTo>
                  <a:lnTo>
                    <a:pt x="3565" y="0"/>
                  </a:lnTo>
                  <a:close/>
                </a:path>
              </a:pathLst>
            </a:custGeom>
            <a:solidFill>
              <a:srgbClr val="1D1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4940996" y="2382675"/>
              <a:ext cx="175546" cy="11330"/>
            </a:xfrm>
            <a:custGeom>
              <a:avLst/>
              <a:gdLst/>
              <a:ahLst/>
              <a:cxnLst/>
              <a:rect l="l" t="t" r="r" b="b"/>
              <a:pathLst>
                <a:path w="2603" h="168" extrusionOk="0">
                  <a:moveTo>
                    <a:pt x="84" y="1"/>
                  </a:moveTo>
                  <a:cubicBezTo>
                    <a:pt x="37" y="1"/>
                    <a:pt x="0" y="38"/>
                    <a:pt x="0" y="84"/>
                  </a:cubicBezTo>
                  <a:cubicBezTo>
                    <a:pt x="0" y="131"/>
                    <a:pt x="37" y="167"/>
                    <a:pt x="84" y="167"/>
                  </a:cubicBezTo>
                  <a:lnTo>
                    <a:pt x="2519" y="167"/>
                  </a:lnTo>
                  <a:cubicBezTo>
                    <a:pt x="2566" y="167"/>
                    <a:pt x="2603" y="131"/>
                    <a:pt x="2603" y="84"/>
                  </a:cubicBezTo>
                  <a:cubicBezTo>
                    <a:pt x="2603" y="38"/>
                    <a:pt x="2566" y="1"/>
                    <a:pt x="2519" y="1"/>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4940996" y="2418486"/>
              <a:ext cx="175546" cy="11397"/>
            </a:xfrm>
            <a:custGeom>
              <a:avLst/>
              <a:gdLst/>
              <a:ahLst/>
              <a:cxnLst/>
              <a:rect l="l" t="t" r="r" b="b"/>
              <a:pathLst>
                <a:path w="2603" h="169" extrusionOk="0">
                  <a:moveTo>
                    <a:pt x="84" y="0"/>
                  </a:moveTo>
                  <a:cubicBezTo>
                    <a:pt x="37" y="0"/>
                    <a:pt x="0" y="37"/>
                    <a:pt x="0" y="84"/>
                  </a:cubicBezTo>
                  <a:cubicBezTo>
                    <a:pt x="0" y="131"/>
                    <a:pt x="37" y="168"/>
                    <a:pt x="84" y="168"/>
                  </a:cubicBezTo>
                  <a:lnTo>
                    <a:pt x="2519" y="168"/>
                  </a:lnTo>
                  <a:cubicBezTo>
                    <a:pt x="2566" y="168"/>
                    <a:pt x="2603" y="131"/>
                    <a:pt x="2603" y="84"/>
                  </a:cubicBezTo>
                  <a:cubicBezTo>
                    <a:pt x="2603" y="37"/>
                    <a:pt x="2566" y="0"/>
                    <a:pt x="2519"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4940996" y="2454365"/>
              <a:ext cx="175546" cy="11532"/>
            </a:xfrm>
            <a:custGeom>
              <a:avLst/>
              <a:gdLst/>
              <a:ahLst/>
              <a:cxnLst/>
              <a:rect l="l" t="t" r="r" b="b"/>
              <a:pathLst>
                <a:path w="2603" h="171" extrusionOk="0">
                  <a:moveTo>
                    <a:pt x="84" y="0"/>
                  </a:moveTo>
                  <a:cubicBezTo>
                    <a:pt x="37" y="0"/>
                    <a:pt x="0" y="40"/>
                    <a:pt x="0" y="87"/>
                  </a:cubicBezTo>
                  <a:cubicBezTo>
                    <a:pt x="0" y="133"/>
                    <a:pt x="37" y="170"/>
                    <a:pt x="84" y="170"/>
                  </a:cubicBezTo>
                  <a:lnTo>
                    <a:pt x="2519" y="170"/>
                  </a:lnTo>
                  <a:cubicBezTo>
                    <a:pt x="2566" y="170"/>
                    <a:pt x="2603" y="133"/>
                    <a:pt x="2603" y="87"/>
                  </a:cubicBezTo>
                  <a:cubicBezTo>
                    <a:pt x="2603" y="40"/>
                    <a:pt x="2566" y="0"/>
                    <a:pt x="2519"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4940996" y="2490379"/>
              <a:ext cx="175546" cy="11330"/>
            </a:xfrm>
            <a:custGeom>
              <a:avLst/>
              <a:gdLst/>
              <a:ahLst/>
              <a:cxnLst/>
              <a:rect l="l" t="t" r="r" b="b"/>
              <a:pathLst>
                <a:path w="2603" h="168" extrusionOk="0">
                  <a:moveTo>
                    <a:pt x="84" y="0"/>
                  </a:moveTo>
                  <a:cubicBezTo>
                    <a:pt x="37" y="0"/>
                    <a:pt x="0" y="37"/>
                    <a:pt x="0" y="84"/>
                  </a:cubicBezTo>
                  <a:cubicBezTo>
                    <a:pt x="0" y="131"/>
                    <a:pt x="37" y="168"/>
                    <a:pt x="84" y="168"/>
                  </a:cubicBezTo>
                  <a:lnTo>
                    <a:pt x="2519" y="168"/>
                  </a:lnTo>
                  <a:cubicBezTo>
                    <a:pt x="2566" y="168"/>
                    <a:pt x="2603" y="131"/>
                    <a:pt x="2603" y="84"/>
                  </a:cubicBezTo>
                  <a:cubicBezTo>
                    <a:pt x="2603" y="37"/>
                    <a:pt x="2566" y="0"/>
                    <a:pt x="2519"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4940996" y="2526190"/>
              <a:ext cx="175546" cy="11532"/>
            </a:xfrm>
            <a:custGeom>
              <a:avLst/>
              <a:gdLst/>
              <a:ahLst/>
              <a:cxnLst/>
              <a:rect l="l" t="t" r="r" b="b"/>
              <a:pathLst>
                <a:path w="2603" h="171" extrusionOk="0">
                  <a:moveTo>
                    <a:pt x="84" y="1"/>
                  </a:moveTo>
                  <a:cubicBezTo>
                    <a:pt x="37" y="1"/>
                    <a:pt x="0" y="41"/>
                    <a:pt x="0" y="84"/>
                  </a:cubicBezTo>
                  <a:cubicBezTo>
                    <a:pt x="0" y="131"/>
                    <a:pt x="37" y="171"/>
                    <a:pt x="84" y="171"/>
                  </a:cubicBezTo>
                  <a:lnTo>
                    <a:pt x="2519" y="171"/>
                  </a:lnTo>
                  <a:cubicBezTo>
                    <a:pt x="2566" y="171"/>
                    <a:pt x="2603" y="131"/>
                    <a:pt x="2603" y="84"/>
                  </a:cubicBezTo>
                  <a:cubicBezTo>
                    <a:pt x="2603" y="41"/>
                    <a:pt x="2566" y="1"/>
                    <a:pt x="2519" y="1"/>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4940996" y="2562271"/>
              <a:ext cx="175546" cy="11330"/>
            </a:xfrm>
            <a:custGeom>
              <a:avLst/>
              <a:gdLst/>
              <a:ahLst/>
              <a:cxnLst/>
              <a:rect l="l" t="t" r="r" b="b"/>
              <a:pathLst>
                <a:path w="2603" h="168" extrusionOk="0">
                  <a:moveTo>
                    <a:pt x="84" y="0"/>
                  </a:moveTo>
                  <a:cubicBezTo>
                    <a:pt x="37" y="0"/>
                    <a:pt x="0" y="37"/>
                    <a:pt x="0" y="84"/>
                  </a:cubicBezTo>
                  <a:cubicBezTo>
                    <a:pt x="0" y="130"/>
                    <a:pt x="37" y="167"/>
                    <a:pt x="84" y="167"/>
                  </a:cubicBezTo>
                  <a:lnTo>
                    <a:pt x="2519" y="167"/>
                  </a:lnTo>
                  <a:cubicBezTo>
                    <a:pt x="2566" y="167"/>
                    <a:pt x="2603" y="130"/>
                    <a:pt x="2603" y="84"/>
                  </a:cubicBezTo>
                  <a:cubicBezTo>
                    <a:pt x="2603" y="37"/>
                    <a:pt x="2566" y="0"/>
                    <a:pt x="2519" y="0"/>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5152762" y="2255413"/>
              <a:ext cx="93607" cy="544376"/>
            </a:xfrm>
            <a:custGeom>
              <a:avLst/>
              <a:gdLst/>
              <a:ahLst/>
              <a:cxnLst/>
              <a:rect l="l" t="t" r="r" b="b"/>
              <a:pathLst>
                <a:path w="1388" h="8072" extrusionOk="0">
                  <a:moveTo>
                    <a:pt x="1" y="0"/>
                  </a:moveTo>
                  <a:lnTo>
                    <a:pt x="1" y="8071"/>
                  </a:lnTo>
                  <a:lnTo>
                    <a:pt x="1387" y="8071"/>
                  </a:lnTo>
                  <a:lnTo>
                    <a:pt x="1387" y="0"/>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4493725" y="1920364"/>
              <a:ext cx="25762" cy="125304"/>
            </a:xfrm>
            <a:custGeom>
              <a:avLst/>
              <a:gdLst/>
              <a:ahLst/>
              <a:cxnLst/>
              <a:rect l="l" t="t" r="r" b="b"/>
              <a:pathLst>
                <a:path w="382" h="1858" extrusionOk="0">
                  <a:moveTo>
                    <a:pt x="1" y="0"/>
                  </a:moveTo>
                  <a:lnTo>
                    <a:pt x="1" y="1857"/>
                  </a:lnTo>
                  <a:lnTo>
                    <a:pt x="381" y="1857"/>
                  </a:lnTo>
                  <a:lnTo>
                    <a:pt x="381" y="0"/>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4519420" y="1920364"/>
              <a:ext cx="328770" cy="125304"/>
            </a:xfrm>
            <a:custGeom>
              <a:avLst/>
              <a:gdLst/>
              <a:ahLst/>
              <a:cxnLst/>
              <a:rect l="l" t="t" r="r" b="b"/>
              <a:pathLst>
                <a:path w="4875" h="1858" extrusionOk="0">
                  <a:moveTo>
                    <a:pt x="0" y="0"/>
                  </a:moveTo>
                  <a:lnTo>
                    <a:pt x="0" y="1857"/>
                  </a:lnTo>
                  <a:lnTo>
                    <a:pt x="4875" y="1857"/>
                  </a:lnTo>
                  <a:lnTo>
                    <a:pt x="4875" y="0"/>
                  </a:lnTo>
                  <a:close/>
                </a:path>
              </a:pathLst>
            </a:custGeom>
            <a:solidFill>
              <a:srgbClr val="1D1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5608800" y="1894197"/>
              <a:ext cx="196048" cy="905584"/>
            </a:xfrm>
            <a:custGeom>
              <a:avLst/>
              <a:gdLst/>
              <a:ahLst/>
              <a:cxnLst/>
              <a:rect l="l" t="t" r="r" b="b"/>
              <a:pathLst>
                <a:path w="2907" h="13428" extrusionOk="0">
                  <a:moveTo>
                    <a:pt x="461" y="1136"/>
                  </a:moveTo>
                  <a:lnTo>
                    <a:pt x="461" y="2025"/>
                  </a:lnTo>
                  <a:lnTo>
                    <a:pt x="983" y="2025"/>
                  </a:lnTo>
                  <a:lnTo>
                    <a:pt x="983" y="1136"/>
                  </a:lnTo>
                  <a:close/>
                  <a:moveTo>
                    <a:pt x="1698" y="1136"/>
                  </a:moveTo>
                  <a:lnTo>
                    <a:pt x="1698" y="2025"/>
                  </a:lnTo>
                  <a:lnTo>
                    <a:pt x="2219" y="2025"/>
                  </a:lnTo>
                  <a:lnTo>
                    <a:pt x="2219" y="1136"/>
                  </a:lnTo>
                  <a:close/>
                  <a:moveTo>
                    <a:pt x="1036" y="1083"/>
                  </a:moveTo>
                  <a:lnTo>
                    <a:pt x="1036" y="2079"/>
                  </a:lnTo>
                  <a:lnTo>
                    <a:pt x="404" y="2079"/>
                  </a:lnTo>
                  <a:lnTo>
                    <a:pt x="404" y="1083"/>
                  </a:lnTo>
                  <a:close/>
                  <a:moveTo>
                    <a:pt x="2272" y="1083"/>
                  </a:moveTo>
                  <a:lnTo>
                    <a:pt x="2272" y="2079"/>
                  </a:lnTo>
                  <a:lnTo>
                    <a:pt x="1641" y="2079"/>
                  </a:lnTo>
                  <a:lnTo>
                    <a:pt x="1641" y="1083"/>
                  </a:lnTo>
                  <a:close/>
                  <a:moveTo>
                    <a:pt x="461" y="3171"/>
                  </a:moveTo>
                  <a:lnTo>
                    <a:pt x="461" y="4057"/>
                  </a:lnTo>
                  <a:lnTo>
                    <a:pt x="983" y="4057"/>
                  </a:lnTo>
                  <a:lnTo>
                    <a:pt x="983" y="3171"/>
                  </a:lnTo>
                  <a:close/>
                  <a:moveTo>
                    <a:pt x="1698" y="3171"/>
                  </a:moveTo>
                  <a:lnTo>
                    <a:pt x="1698" y="4057"/>
                  </a:lnTo>
                  <a:lnTo>
                    <a:pt x="2219" y="4057"/>
                  </a:lnTo>
                  <a:lnTo>
                    <a:pt x="2219" y="3171"/>
                  </a:lnTo>
                  <a:close/>
                  <a:moveTo>
                    <a:pt x="1036" y="3114"/>
                  </a:moveTo>
                  <a:lnTo>
                    <a:pt x="1036" y="4113"/>
                  </a:lnTo>
                  <a:lnTo>
                    <a:pt x="404" y="4113"/>
                  </a:lnTo>
                  <a:lnTo>
                    <a:pt x="404" y="3114"/>
                  </a:lnTo>
                  <a:close/>
                  <a:moveTo>
                    <a:pt x="2272" y="3114"/>
                  </a:moveTo>
                  <a:lnTo>
                    <a:pt x="2272" y="4113"/>
                  </a:lnTo>
                  <a:lnTo>
                    <a:pt x="1641" y="4113"/>
                  </a:lnTo>
                  <a:lnTo>
                    <a:pt x="1641" y="3114"/>
                  </a:lnTo>
                  <a:close/>
                  <a:moveTo>
                    <a:pt x="461" y="5206"/>
                  </a:moveTo>
                  <a:lnTo>
                    <a:pt x="461" y="6091"/>
                  </a:lnTo>
                  <a:lnTo>
                    <a:pt x="983" y="6091"/>
                  </a:lnTo>
                  <a:lnTo>
                    <a:pt x="983" y="5206"/>
                  </a:lnTo>
                  <a:close/>
                  <a:moveTo>
                    <a:pt x="1698" y="5206"/>
                  </a:moveTo>
                  <a:lnTo>
                    <a:pt x="1698" y="6091"/>
                  </a:lnTo>
                  <a:lnTo>
                    <a:pt x="2219" y="6091"/>
                  </a:lnTo>
                  <a:lnTo>
                    <a:pt x="2219" y="5206"/>
                  </a:lnTo>
                  <a:close/>
                  <a:moveTo>
                    <a:pt x="1036" y="5149"/>
                  </a:moveTo>
                  <a:lnTo>
                    <a:pt x="1036" y="6148"/>
                  </a:lnTo>
                  <a:lnTo>
                    <a:pt x="404" y="6148"/>
                  </a:lnTo>
                  <a:lnTo>
                    <a:pt x="404" y="5149"/>
                  </a:lnTo>
                  <a:close/>
                  <a:moveTo>
                    <a:pt x="2272" y="5149"/>
                  </a:moveTo>
                  <a:lnTo>
                    <a:pt x="2272" y="6148"/>
                  </a:lnTo>
                  <a:lnTo>
                    <a:pt x="1641" y="6148"/>
                  </a:lnTo>
                  <a:lnTo>
                    <a:pt x="1641" y="5149"/>
                  </a:lnTo>
                  <a:close/>
                  <a:moveTo>
                    <a:pt x="461" y="7240"/>
                  </a:moveTo>
                  <a:lnTo>
                    <a:pt x="461" y="8126"/>
                  </a:lnTo>
                  <a:lnTo>
                    <a:pt x="983" y="8126"/>
                  </a:lnTo>
                  <a:lnTo>
                    <a:pt x="983" y="7240"/>
                  </a:lnTo>
                  <a:close/>
                  <a:moveTo>
                    <a:pt x="1698" y="7240"/>
                  </a:moveTo>
                  <a:lnTo>
                    <a:pt x="1698" y="8126"/>
                  </a:lnTo>
                  <a:lnTo>
                    <a:pt x="2219" y="8126"/>
                  </a:lnTo>
                  <a:lnTo>
                    <a:pt x="2219" y="7240"/>
                  </a:lnTo>
                  <a:close/>
                  <a:moveTo>
                    <a:pt x="1036" y="7184"/>
                  </a:moveTo>
                  <a:lnTo>
                    <a:pt x="1036" y="8183"/>
                  </a:lnTo>
                  <a:lnTo>
                    <a:pt x="404" y="8183"/>
                  </a:lnTo>
                  <a:lnTo>
                    <a:pt x="404" y="7184"/>
                  </a:lnTo>
                  <a:close/>
                  <a:moveTo>
                    <a:pt x="2272" y="7184"/>
                  </a:moveTo>
                  <a:lnTo>
                    <a:pt x="2272" y="8183"/>
                  </a:lnTo>
                  <a:lnTo>
                    <a:pt x="1641" y="8183"/>
                  </a:lnTo>
                  <a:lnTo>
                    <a:pt x="1641" y="7184"/>
                  </a:lnTo>
                  <a:close/>
                  <a:moveTo>
                    <a:pt x="461" y="9271"/>
                  </a:moveTo>
                  <a:lnTo>
                    <a:pt x="461" y="10160"/>
                  </a:lnTo>
                  <a:lnTo>
                    <a:pt x="983" y="10160"/>
                  </a:lnTo>
                  <a:lnTo>
                    <a:pt x="983" y="9271"/>
                  </a:lnTo>
                  <a:close/>
                  <a:moveTo>
                    <a:pt x="1698" y="9271"/>
                  </a:moveTo>
                  <a:lnTo>
                    <a:pt x="1698" y="10160"/>
                  </a:lnTo>
                  <a:lnTo>
                    <a:pt x="2219" y="10160"/>
                  </a:lnTo>
                  <a:lnTo>
                    <a:pt x="2219" y="9271"/>
                  </a:lnTo>
                  <a:close/>
                  <a:moveTo>
                    <a:pt x="1036" y="9218"/>
                  </a:moveTo>
                  <a:lnTo>
                    <a:pt x="1036" y="10214"/>
                  </a:lnTo>
                  <a:lnTo>
                    <a:pt x="404" y="10214"/>
                  </a:lnTo>
                  <a:lnTo>
                    <a:pt x="404" y="9218"/>
                  </a:lnTo>
                  <a:close/>
                  <a:moveTo>
                    <a:pt x="2272" y="9218"/>
                  </a:moveTo>
                  <a:lnTo>
                    <a:pt x="2272" y="10214"/>
                  </a:lnTo>
                  <a:lnTo>
                    <a:pt x="1641" y="10214"/>
                  </a:lnTo>
                  <a:lnTo>
                    <a:pt x="1641" y="9218"/>
                  </a:lnTo>
                  <a:close/>
                  <a:moveTo>
                    <a:pt x="0" y="0"/>
                  </a:moveTo>
                  <a:lnTo>
                    <a:pt x="0" y="13427"/>
                  </a:lnTo>
                  <a:lnTo>
                    <a:pt x="2907" y="13427"/>
                  </a:lnTo>
                  <a:lnTo>
                    <a:pt x="2907" y="0"/>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5804784" y="1894197"/>
              <a:ext cx="50310" cy="905584"/>
            </a:xfrm>
            <a:custGeom>
              <a:avLst/>
              <a:gdLst/>
              <a:ahLst/>
              <a:cxnLst/>
              <a:rect l="l" t="t" r="r" b="b"/>
              <a:pathLst>
                <a:path w="746" h="13428" extrusionOk="0">
                  <a:moveTo>
                    <a:pt x="1" y="0"/>
                  </a:moveTo>
                  <a:lnTo>
                    <a:pt x="1" y="13427"/>
                  </a:lnTo>
                  <a:lnTo>
                    <a:pt x="348" y="13427"/>
                  </a:lnTo>
                  <a:lnTo>
                    <a:pt x="348" y="1548"/>
                  </a:lnTo>
                  <a:lnTo>
                    <a:pt x="746" y="1548"/>
                  </a:lnTo>
                  <a:lnTo>
                    <a:pt x="746" y="0"/>
                  </a:lnTo>
                  <a:close/>
                </a:path>
              </a:pathLst>
            </a:custGeom>
            <a:solidFill>
              <a:srgbClr val="1D1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6024036" y="1998529"/>
              <a:ext cx="41071" cy="801255"/>
            </a:xfrm>
            <a:custGeom>
              <a:avLst/>
              <a:gdLst/>
              <a:ahLst/>
              <a:cxnLst/>
              <a:rect l="l" t="t" r="r" b="b"/>
              <a:pathLst>
                <a:path w="609" h="11881" extrusionOk="0">
                  <a:moveTo>
                    <a:pt x="0" y="1"/>
                  </a:moveTo>
                  <a:lnTo>
                    <a:pt x="0" y="11880"/>
                  </a:lnTo>
                  <a:lnTo>
                    <a:pt x="608" y="11880"/>
                  </a:lnTo>
                  <a:lnTo>
                    <a:pt x="608" y="1"/>
                  </a:lnTo>
                  <a:close/>
                </a:path>
              </a:pathLst>
            </a:custGeom>
            <a:solidFill>
              <a:srgbClr val="1D1C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5828254" y="1998529"/>
              <a:ext cx="195846" cy="807324"/>
            </a:xfrm>
            <a:custGeom>
              <a:avLst/>
              <a:gdLst/>
              <a:ahLst/>
              <a:cxnLst/>
              <a:rect l="l" t="t" r="r" b="b"/>
              <a:pathLst>
                <a:path w="2904" h="11971" extrusionOk="0">
                  <a:moveTo>
                    <a:pt x="0" y="1"/>
                  </a:moveTo>
                  <a:lnTo>
                    <a:pt x="0" y="11880"/>
                  </a:lnTo>
                  <a:lnTo>
                    <a:pt x="0" y="11971"/>
                  </a:lnTo>
                  <a:lnTo>
                    <a:pt x="2903" y="11971"/>
                  </a:lnTo>
                  <a:lnTo>
                    <a:pt x="2903" y="11880"/>
                  </a:lnTo>
                  <a:lnTo>
                    <a:pt x="2903" y="1"/>
                  </a:lnTo>
                  <a:close/>
                </a:path>
              </a:pathLst>
            </a:custGeom>
            <a:solidFill>
              <a:srgbClr val="1B1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5636046" y="1967168"/>
              <a:ext cx="42690" cy="67238"/>
            </a:xfrm>
            <a:custGeom>
              <a:avLst/>
              <a:gdLst/>
              <a:ahLst/>
              <a:cxnLst/>
              <a:rect l="l" t="t" r="r" b="b"/>
              <a:pathLst>
                <a:path w="633" h="997" extrusionOk="0">
                  <a:moveTo>
                    <a:pt x="579" y="54"/>
                  </a:moveTo>
                  <a:lnTo>
                    <a:pt x="579" y="943"/>
                  </a:lnTo>
                  <a:lnTo>
                    <a:pt x="57" y="943"/>
                  </a:lnTo>
                  <a:lnTo>
                    <a:pt x="57" y="54"/>
                  </a:lnTo>
                  <a:close/>
                  <a:moveTo>
                    <a:pt x="0" y="1"/>
                  </a:moveTo>
                  <a:lnTo>
                    <a:pt x="0" y="997"/>
                  </a:lnTo>
                  <a:lnTo>
                    <a:pt x="632" y="997"/>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5719404" y="1967168"/>
              <a:ext cx="42622" cy="67238"/>
            </a:xfrm>
            <a:custGeom>
              <a:avLst/>
              <a:gdLst/>
              <a:ahLst/>
              <a:cxnLst/>
              <a:rect l="l" t="t" r="r" b="b"/>
              <a:pathLst>
                <a:path w="632" h="997" extrusionOk="0">
                  <a:moveTo>
                    <a:pt x="579" y="54"/>
                  </a:moveTo>
                  <a:lnTo>
                    <a:pt x="579" y="943"/>
                  </a:lnTo>
                  <a:lnTo>
                    <a:pt x="58" y="943"/>
                  </a:lnTo>
                  <a:lnTo>
                    <a:pt x="58" y="54"/>
                  </a:lnTo>
                  <a:close/>
                  <a:moveTo>
                    <a:pt x="1" y="1"/>
                  </a:moveTo>
                  <a:lnTo>
                    <a:pt x="1" y="997"/>
                  </a:lnTo>
                  <a:lnTo>
                    <a:pt x="632" y="997"/>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5636046" y="2104209"/>
              <a:ext cx="42690" cy="67440"/>
            </a:xfrm>
            <a:custGeom>
              <a:avLst/>
              <a:gdLst/>
              <a:ahLst/>
              <a:cxnLst/>
              <a:rect l="l" t="t" r="r" b="b"/>
              <a:pathLst>
                <a:path w="633" h="1000" extrusionOk="0">
                  <a:moveTo>
                    <a:pt x="579" y="57"/>
                  </a:moveTo>
                  <a:lnTo>
                    <a:pt x="579" y="943"/>
                  </a:lnTo>
                  <a:lnTo>
                    <a:pt x="57" y="943"/>
                  </a:lnTo>
                  <a:lnTo>
                    <a:pt x="57" y="57"/>
                  </a:lnTo>
                  <a:close/>
                  <a:moveTo>
                    <a:pt x="0" y="0"/>
                  </a:moveTo>
                  <a:lnTo>
                    <a:pt x="0" y="999"/>
                  </a:lnTo>
                  <a:lnTo>
                    <a:pt x="632" y="999"/>
                  </a:lnTo>
                  <a:lnTo>
                    <a:pt x="632"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5719404" y="2104209"/>
              <a:ext cx="42622" cy="67440"/>
            </a:xfrm>
            <a:custGeom>
              <a:avLst/>
              <a:gdLst/>
              <a:ahLst/>
              <a:cxnLst/>
              <a:rect l="l" t="t" r="r" b="b"/>
              <a:pathLst>
                <a:path w="632" h="1000" extrusionOk="0">
                  <a:moveTo>
                    <a:pt x="579" y="57"/>
                  </a:moveTo>
                  <a:lnTo>
                    <a:pt x="579" y="943"/>
                  </a:lnTo>
                  <a:lnTo>
                    <a:pt x="58" y="943"/>
                  </a:lnTo>
                  <a:lnTo>
                    <a:pt x="58" y="57"/>
                  </a:lnTo>
                  <a:close/>
                  <a:moveTo>
                    <a:pt x="1" y="0"/>
                  </a:moveTo>
                  <a:lnTo>
                    <a:pt x="1" y="999"/>
                  </a:lnTo>
                  <a:lnTo>
                    <a:pt x="632" y="999"/>
                  </a:lnTo>
                  <a:lnTo>
                    <a:pt x="632" y="0"/>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5636046" y="2241385"/>
              <a:ext cx="42690" cy="67440"/>
            </a:xfrm>
            <a:custGeom>
              <a:avLst/>
              <a:gdLst/>
              <a:ahLst/>
              <a:cxnLst/>
              <a:rect l="l" t="t" r="r" b="b"/>
              <a:pathLst>
                <a:path w="633" h="1000" extrusionOk="0">
                  <a:moveTo>
                    <a:pt x="579" y="58"/>
                  </a:moveTo>
                  <a:lnTo>
                    <a:pt x="579" y="943"/>
                  </a:lnTo>
                  <a:lnTo>
                    <a:pt x="57" y="943"/>
                  </a:lnTo>
                  <a:lnTo>
                    <a:pt x="57" y="58"/>
                  </a:lnTo>
                  <a:close/>
                  <a:moveTo>
                    <a:pt x="0" y="1"/>
                  </a:moveTo>
                  <a:lnTo>
                    <a:pt x="0" y="1000"/>
                  </a:lnTo>
                  <a:lnTo>
                    <a:pt x="632" y="1000"/>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5719404" y="2241385"/>
              <a:ext cx="42622" cy="67440"/>
            </a:xfrm>
            <a:custGeom>
              <a:avLst/>
              <a:gdLst/>
              <a:ahLst/>
              <a:cxnLst/>
              <a:rect l="l" t="t" r="r" b="b"/>
              <a:pathLst>
                <a:path w="632" h="1000" extrusionOk="0">
                  <a:moveTo>
                    <a:pt x="579" y="58"/>
                  </a:moveTo>
                  <a:lnTo>
                    <a:pt x="579" y="943"/>
                  </a:lnTo>
                  <a:lnTo>
                    <a:pt x="58" y="943"/>
                  </a:lnTo>
                  <a:lnTo>
                    <a:pt x="58" y="58"/>
                  </a:lnTo>
                  <a:close/>
                  <a:moveTo>
                    <a:pt x="1" y="1"/>
                  </a:moveTo>
                  <a:lnTo>
                    <a:pt x="1" y="1000"/>
                  </a:lnTo>
                  <a:lnTo>
                    <a:pt x="632" y="1000"/>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5636046" y="2378628"/>
              <a:ext cx="42690" cy="67440"/>
            </a:xfrm>
            <a:custGeom>
              <a:avLst/>
              <a:gdLst/>
              <a:ahLst/>
              <a:cxnLst/>
              <a:rect l="l" t="t" r="r" b="b"/>
              <a:pathLst>
                <a:path w="633" h="1000" extrusionOk="0">
                  <a:moveTo>
                    <a:pt x="579" y="57"/>
                  </a:moveTo>
                  <a:lnTo>
                    <a:pt x="579" y="943"/>
                  </a:lnTo>
                  <a:lnTo>
                    <a:pt x="57" y="943"/>
                  </a:lnTo>
                  <a:lnTo>
                    <a:pt x="57" y="57"/>
                  </a:lnTo>
                  <a:close/>
                  <a:moveTo>
                    <a:pt x="0" y="1"/>
                  </a:moveTo>
                  <a:lnTo>
                    <a:pt x="0" y="1000"/>
                  </a:lnTo>
                  <a:lnTo>
                    <a:pt x="632" y="1000"/>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5719404" y="2378628"/>
              <a:ext cx="42622" cy="67440"/>
            </a:xfrm>
            <a:custGeom>
              <a:avLst/>
              <a:gdLst/>
              <a:ahLst/>
              <a:cxnLst/>
              <a:rect l="l" t="t" r="r" b="b"/>
              <a:pathLst>
                <a:path w="632" h="1000" extrusionOk="0">
                  <a:moveTo>
                    <a:pt x="579" y="57"/>
                  </a:moveTo>
                  <a:lnTo>
                    <a:pt x="579" y="943"/>
                  </a:lnTo>
                  <a:lnTo>
                    <a:pt x="58" y="943"/>
                  </a:lnTo>
                  <a:lnTo>
                    <a:pt x="58" y="57"/>
                  </a:lnTo>
                  <a:close/>
                  <a:moveTo>
                    <a:pt x="1" y="1"/>
                  </a:moveTo>
                  <a:lnTo>
                    <a:pt x="1" y="1000"/>
                  </a:lnTo>
                  <a:lnTo>
                    <a:pt x="632" y="1000"/>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5636046" y="2515804"/>
              <a:ext cx="42690" cy="67238"/>
            </a:xfrm>
            <a:custGeom>
              <a:avLst/>
              <a:gdLst/>
              <a:ahLst/>
              <a:cxnLst/>
              <a:rect l="l" t="t" r="r" b="b"/>
              <a:pathLst>
                <a:path w="633" h="997" extrusionOk="0">
                  <a:moveTo>
                    <a:pt x="579" y="54"/>
                  </a:moveTo>
                  <a:lnTo>
                    <a:pt x="579" y="943"/>
                  </a:lnTo>
                  <a:lnTo>
                    <a:pt x="57" y="943"/>
                  </a:lnTo>
                  <a:lnTo>
                    <a:pt x="57" y="54"/>
                  </a:lnTo>
                  <a:close/>
                  <a:moveTo>
                    <a:pt x="0" y="1"/>
                  </a:moveTo>
                  <a:lnTo>
                    <a:pt x="0" y="997"/>
                  </a:lnTo>
                  <a:lnTo>
                    <a:pt x="632" y="997"/>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5719404" y="2515804"/>
              <a:ext cx="42622" cy="67238"/>
            </a:xfrm>
            <a:custGeom>
              <a:avLst/>
              <a:gdLst/>
              <a:ahLst/>
              <a:cxnLst/>
              <a:rect l="l" t="t" r="r" b="b"/>
              <a:pathLst>
                <a:path w="632" h="997" extrusionOk="0">
                  <a:moveTo>
                    <a:pt x="579" y="54"/>
                  </a:moveTo>
                  <a:lnTo>
                    <a:pt x="579" y="943"/>
                  </a:lnTo>
                  <a:lnTo>
                    <a:pt x="58" y="943"/>
                  </a:lnTo>
                  <a:lnTo>
                    <a:pt x="58" y="54"/>
                  </a:lnTo>
                  <a:close/>
                  <a:moveTo>
                    <a:pt x="1" y="1"/>
                  </a:moveTo>
                  <a:lnTo>
                    <a:pt x="1" y="997"/>
                  </a:lnTo>
                  <a:lnTo>
                    <a:pt x="632" y="997"/>
                  </a:lnTo>
                  <a:lnTo>
                    <a:pt x="632" y="1"/>
                  </a:ln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4919347" y="1613168"/>
              <a:ext cx="707311" cy="740019"/>
            </a:xfrm>
            <a:custGeom>
              <a:avLst/>
              <a:gdLst/>
              <a:ahLst/>
              <a:cxnLst/>
              <a:rect l="l" t="t" r="r" b="b"/>
              <a:pathLst>
                <a:path w="10488" h="10973" extrusionOk="0">
                  <a:moveTo>
                    <a:pt x="5819" y="0"/>
                  </a:moveTo>
                  <a:cubicBezTo>
                    <a:pt x="4086" y="0"/>
                    <a:pt x="2110" y="719"/>
                    <a:pt x="1865" y="1990"/>
                  </a:cubicBezTo>
                  <a:cubicBezTo>
                    <a:pt x="1490" y="3907"/>
                    <a:pt x="1664" y="5026"/>
                    <a:pt x="1664" y="5026"/>
                  </a:cubicBezTo>
                  <a:cubicBezTo>
                    <a:pt x="1664" y="5026"/>
                    <a:pt x="1516" y="4819"/>
                    <a:pt x="1231" y="4819"/>
                  </a:cubicBezTo>
                  <a:cubicBezTo>
                    <a:pt x="1119" y="4819"/>
                    <a:pt x="985" y="4851"/>
                    <a:pt x="832" y="4939"/>
                  </a:cubicBezTo>
                  <a:cubicBezTo>
                    <a:pt x="288" y="5254"/>
                    <a:pt x="0" y="6687"/>
                    <a:pt x="688" y="7288"/>
                  </a:cubicBezTo>
                  <a:cubicBezTo>
                    <a:pt x="961" y="7526"/>
                    <a:pt x="1243" y="7598"/>
                    <a:pt x="1484" y="7598"/>
                  </a:cubicBezTo>
                  <a:cubicBezTo>
                    <a:pt x="1851" y="7598"/>
                    <a:pt x="2122" y="7431"/>
                    <a:pt x="2122" y="7431"/>
                  </a:cubicBezTo>
                  <a:cubicBezTo>
                    <a:pt x="2122" y="7431"/>
                    <a:pt x="2409" y="8407"/>
                    <a:pt x="4039" y="9610"/>
                  </a:cubicBezTo>
                  <a:cubicBezTo>
                    <a:pt x="5142" y="10421"/>
                    <a:pt x="7430" y="10972"/>
                    <a:pt x="8890" y="10972"/>
                  </a:cubicBezTo>
                  <a:cubicBezTo>
                    <a:pt x="9595" y="10972"/>
                    <a:pt x="10106" y="10844"/>
                    <a:pt x="10200" y="10555"/>
                  </a:cubicBezTo>
                  <a:cubicBezTo>
                    <a:pt x="10487" y="9667"/>
                    <a:pt x="9485" y="1759"/>
                    <a:pt x="8022" y="586"/>
                  </a:cubicBezTo>
                  <a:cubicBezTo>
                    <a:pt x="7528" y="188"/>
                    <a:pt x="6705" y="0"/>
                    <a:pt x="5819"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4983551" y="1555843"/>
              <a:ext cx="646480" cy="414014"/>
            </a:xfrm>
            <a:custGeom>
              <a:avLst/>
              <a:gdLst/>
              <a:ahLst/>
              <a:cxnLst/>
              <a:rect l="l" t="t" r="r" b="b"/>
              <a:pathLst>
                <a:path w="9586" h="6139" extrusionOk="0">
                  <a:moveTo>
                    <a:pt x="5749" y="1"/>
                  </a:moveTo>
                  <a:cubicBezTo>
                    <a:pt x="4532" y="1"/>
                    <a:pt x="3070" y="258"/>
                    <a:pt x="2015" y="728"/>
                  </a:cubicBezTo>
                  <a:cubicBezTo>
                    <a:pt x="245" y="1520"/>
                    <a:pt x="0" y="2669"/>
                    <a:pt x="171" y="3421"/>
                  </a:cubicBezTo>
                  <a:cubicBezTo>
                    <a:pt x="341" y="4175"/>
                    <a:pt x="618" y="5783"/>
                    <a:pt x="618" y="5783"/>
                  </a:cubicBezTo>
                  <a:cubicBezTo>
                    <a:pt x="618" y="5783"/>
                    <a:pt x="996" y="6139"/>
                    <a:pt x="1508" y="6139"/>
                  </a:cubicBezTo>
                  <a:cubicBezTo>
                    <a:pt x="1604" y="6139"/>
                    <a:pt x="1704" y="6126"/>
                    <a:pt x="1808" y="6096"/>
                  </a:cubicBezTo>
                  <a:cubicBezTo>
                    <a:pt x="2470" y="5906"/>
                    <a:pt x="1941" y="4684"/>
                    <a:pt x="1921" y="4119"/>
                  </a:cubicBezTo>
                  <a:cubicBezTo>
                    <a:pt x="1901" y="3554"/>
                    <a:pt x="3392" y="2800"/>
                    <a:pt x="4558" y="2800"/>
                  </a:cubicBezTo>
                  <a:cubicBezTo>
                    <a:pt x="5120" y="2800"/>
                    <a:pt x="6025" y="2882"/>
                    <a:pt x="6880" y="2882"/>
                  </a:cubicBezTo>
                  <a:cubicBezTo>
                    <a:pt x="7804" y="2882"/>
                    <a:pt x="8670" y="2786"/>
                    <a:pt x="8984" y="2385"/>
                  </a:cubicBezTo>
                  <a:cubicBezTo>
                    <a:pt x="9586" y="1614"/>
                    <a:pt x="7855" y="1125"/>
                    <a:pt x="7855" y="1125"/>
                  </a:cubicBezTo>
                  <a:cubicBezTo>
                    <a:pt x="7855" y="1125"/>
                    <a:pt x="8664" y="992"/>
                    <a:pt x="7685" y="371"/>
                  </a:cubicBezTo>
                  <a:cubicBezTo>
                    <a:pt x="7289" y="120"/>
                    <a:pt x="6575" y="1"/>
                    <a:pt x="5749"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5426304" y="1822979"/>
              <a:ext cx="86593" cy="83423"/>
            </a:xfrm>
            <a:custGeom>
              <a:avLst/>
              <a:gdLst/>
              <a:ahLst/>
              <a:cxnLst/>
              <a:rect l="l" t="t" r="r" b="b"/>
              <a:pathLst>
                <a:path w="1284" h="1237" extrusionOk="0">
                  <a:moveTo>
                    <a:pt x="1166" y="0"/>
                  </a:moveTo>
                  <a:cubicBezTo>
                    <a:pt x="953" y="0"/>
                    <a:pt x="500" y="36"/>
                    <a:pt x="287" y="319"/>
                  </a:cubicBezTo>
                  <a:cubicBezTo>
                    <a:pt x="0" y="692"/>
                    <a:pt x="150" y="1237"/>
                    <a:pt x="150" y="1237"/>
                  </a:cubicBezTo>
                  <a:cubicBezTo>
                    <a:pt x="150" y="1237"/>
                    <a:pt x="144" y="772"/>
                    <a:pt x="335" y="469"/>
                  </a:cubicBezTo>
                  <a:cubicBezTo>
                    <a:pt x="525" y="161"/>
                    <a:pt x="1283" y="4"/>
                    <a:pt x="1283" y="4"/>
                  </a:cubicBezTo>
                  <a:cubicBezTo>
                    <a:pt x="1283" y="4"/>
                    <a:pt x="1238" y="0"/>
                    <a:pt x="116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5413422" y="1763158"/>
              <a:ext cx="90235" cy="49973"/>
            </a:xfrm>
            <a:custGeom>
              <a:avLst/>
              <a:gdLst/>
              <a:ahLst/>
              <a:cxnLst/>
              <a:rect l="l" t="t" r="r" b="b"/>
              <a:pathLst>
                <a:path w="1338" h="741" extrusionOk="0">
                  <a:moveTo>
                    <a:pt x="806" y="0"/>
                  </a:moveTo>
                  <a:cubicBezTo>
                    <a:pt x="681" y="0"/>
                    <a:pt x="548" y="23"/>
                    <a:pt x="421" y="86"/>
                  </a:cubicBezTo>
                  <a:cubicBezTo>
                    <a:pt x="8" y="296"/>
                    <a:pt x="0" y="741"/>
                    <a:pt x="0" y="741"/>
                  </a:cubicBezTo>
                  <a:cubicBezTo>
                    <a:pt x="0" y="741"/>
                    <a:pt x="238" y="284"/>
                    <a:pt x="612" y="183"/>
                  </a:cubicBezTo>
                  <a:cubicBezTo>
                    <a:pt x="826" y="124"/>
                    <a:pt x="1029" y="112"/>
                    <a:pt x="1166" y="112"/>
                  </a:cubicBezTo>
                  <a:cubicBezTo>
                    <a:pt x="1271" y="112"/>
                    <a:pt x="1337" y="119"/>
                    <a:pt x="1337" y="119"/>
                  </a:cubicBezTo>
                  <a:cubicBezTo>
                    <a:pt x="1337" y="119"/>
                    <a:pt x="1094" y="0"/>
                    <a:pt x="80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5176636" y="1863781"/>
              <a:ext cx="129215" cy="50985"/>
            </a:xfrm>
            <a:custGeom>
              <a:avLst/>
              <a:gdLst/>
              <a:ahLst/>
              <a:cxnLst/>
              <a:rect l="l" t="t" r="r" b="b"/>
              <a:pathLst>
                <a:path w="1916" h="756" extrusionOk="0">
                  <a:moveTo>
                    <a:pt x="943" y="1"/>
                  </a:moveTo>
                  <a:cubicBezTo>
                    <a:pt x="550" y="1"/>
                    <a:pt x="98" y="59"/>
                    <a:pt x="0" y="121"/>
                  </a:cubicBezTo>
                  <a:cubicBezTo>
                    <a:pt x="0" y="121"/>
                    <a:pt x="201" y="113"/>
                    <a:pt x="452" y="113"/>
                  </a:cubicBezTo>
                  <a:cubicBezTo>
                    <a:pt x="760" y="113"/>
                    <a:pt x="1143" y="125"/>
                    <a:pt x="1323" y="175"/>
                  </a:cubicBezTo>
                  <a:cubicBezTo>
                    <a:pt x="1651" y="264"/>
                    <a:pt x="1915" y="756"/>
                    <a:pt x="1915" y="756"/>
                  </a:cubicBezTo>
                  <a:cubicBezTo>
                    <a:pt x="1915" y="756"/>
                    <a:pt x="1784" y="204"/>
                    <a:pt x="1487" y="70"/>
                  </a:cubicBezTo>
                  <a:cubicBezTo>
                    <a:pt x="1378" y="20"/>
                    <a:pt x="1170" y="1"/>
                    <a:pt x="943"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5161529" y="1802881"/>
              <a:ext cx="139129" cy="33720"/>
            </a:xfrm>
            <a:custGeom>
              <a:avLst/>
              <a:gdLst/>
              <a:ahLst/>
              <a:cxnLst/>
              <a:rect l="l" t="t" r="r" b="b"/>
              <a:pathLst>
                <a:path w="2063" h="500" extrusionOk="0">
                  <a:moveTo>
                    <a:pt x="1072" y="0"/>
                  </a:moveTo>
                  <a:cubicBezTo>
                    <a:pt x="607" y="0"/>
                    <a:pt x="102" y="151"/>
                    <a:pt x="1" y="426"/>
                  </a:cubicBezTo>
                  <a:cubicBezTo>
                    <a:pt x="1" y="426"/>
                    <a:pt x="476" y="149"/>
                    <a:pt x="1077" y="149"/>
                  </a:cubicBezTo>
                  <a:cubicBezTo>
                    <a:pt x="1112" y="149"/>
                    <a:pt x="1148" y="150"/>
                    <a:pt x="1183" y="152"/>
                  </a:cubicBezTo>
                  <a:cubicBezTo>
                    <a:pt x="1831" y="188"/>
                    <a:pt x="2062" y="500"/>
                    <a:pt x="2062" y="500"/>
                  </a:cubicBezTo>
                  <a:cubicBezTo>
                    <a:pt x="2062" y="500"/>
                    <a:pt x="1885" y="99"/>
                    <a:pt x="1364" y="22"/>
                  </a:cubicBezTo>
                  <a:cubicBezTo>
                    <a:pt x="1271" y="7"/>
                    <a:pt x="1173" y="0"/>
                    <a:pt x="1072"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5360279" y="1850090"/>
              <a:ext cx="81198" cy="182021"/>
            </a:xfrm>
            <a:custGeom>
              <a:avLst/>
              <a:gdLst/>
              <a:ahLst/>
              <a:cxnLst/>
              <a:rect l="l" t="t" r="r" b="b"/>
              <a:pathLst>
                <a:path w="1204" h="2699" extrusionOk="0">
                  <a:moveTo>
                    <a:pt x="117" y="0"/>
                  </a:moveTo>
                  <a:lnTo>
                    <a:pt x="0" y="47"/>
                  </a:lnTo>
                  <a:lnTo>
                    <a:pt x="976" y="2482"/>
                  </a:lnTo>
                  <a:lnTo>
                    <a:pt x="81" y="2158"/>
                  </a:lnTo>
                  <a:lnTo>
                    <a:pt x="37" y="2278"/>
                  </a:lnTo>
                  <a:lnTo>
                    <a:pt x="1203" y="2699"/>
                  </a:lnTo>
                  <a:lnTo>
                    <a:pt x="117" y="0"/>
                  </a:ln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4991914" y="1988750"/>
              <a:ext cx="60898" cy="45455"/>
            </a:xfrm>
            <a:custGeom>
              <a:avLst/>
              <a:gdLst/>
              <a:ahLst/>
              <a:cxnLst/>
              <a:rect l="l" t="t" r="r" b="b"/>
              <a:pathLst>
                <a:path w="903" h="674" extrusionOk="0">
                  <a:moveTo>
                    <a:pt x="18" y="1"/>
                  </a:moveTo>
                  <a:cubicBezTo>
                    <a:pt x="7" y="1"/>
                    <a:pt x="1" y="1"/>
                    <a:pt x="1" y="1"/>
                  </a:cubicBezTo>
                  <a:lnTo>
                    <a:pt x="4" y="129"/>
                  </a:lnTo>
                  <a:cubicBezTo>
                    <a:pt x="4" y="129"/>
                    <a:pt x="6" y="129"/>
                    <a:pt x="10" y="129"/>
                  </a:cubicBezTo>
                  <a:cubicBezTo>
                    <a:pt x="76" y="129"/>
                    <a:pt x="615" y="144"/>
                    <a:pt x="778" y="673"/>
                  </a:cubicBezTo>
                  <a:lnTo>
                    <a:pt x="903" y="636"/>
                  </a:lnTo>
                  <a:cubicBezTo>
                    <a:pt x="717" y="41"/>
                    <a:pt x="129" y="1"/>
                    <a:pt x="18"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5231196" y="2049919"/>
              <a:ext cx="288441" cy="148773"/>
            </a:xfrm>
            <a:custGeom>
              <a:avLst/>
              <a:gdLst/>
              <a:ahLst/>
              <a:cxnLst/>
              <a:rect l="l" t="t" r="r" b="b"/>
              <a:pathLst>
                <a:path w="4277" h="2206" extrusionOk="0">
                  <a:moveTo>
                    <a:pt x="0" y="0"/>
                  </a:moveTo>
                  <a:cubicBezTo>
                    <a:pt x="0" y="0"/>
                    <a:pt x="508" y="1871"/>
                    <a:pt x="2252" y="2178"/>
                  </a:cubicBezTo>
                  <a:cubicBezTo>
                    <a:pt x="2358" y="2197"/>
                    <a:pt x="2459" y="2206"/>
                    <a:pt x="2555" y="2206"/>
                  </a:cubicBezTo>
                  <a:cubicBezTo>
                    <a:pt x="4029" y="2206"/>
                    <a:pt x="4276" y="113"/>
                    <a:pt x="4276" y="113"/>
                  </a:cubicBezTo>
                  <a:lnTo>
                    <a:pt x="0"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5300593" y="2051672"/>
              <a:ext cx="179593" cy="40464"/>
            </a:xfrm>
            <a:custGeom>
              <a:avLst/>
              <a:gdLst/>
              <a:ahLst/>
              <a:cxnLst/>
              <a:rect l="l" t="t" r="r" b="b"/>
              <a:pathLst>
                <a:path w="2663" h="600" extrusionOk="0">
                  <a:moveTo>
                    <a:pt x="0" y="1"/>
                  </a:moveTo>
                  <a:cubicBezTo>
                    <a:pt x="0" y="1"/>
                    <a:pt x="201" y="512"/>
                    <a:pt x="1109" y="589"/>
                  </a:cubicBezTo>
                  <a:cubicBezTo>
                    <a:pt x="1196" y="596"/>
                    <a:pt x="1279" y="599"/>
                    <a:pt x="1359" y="599"/>
                  </a:cubicBezTo>
                  <a:cubicBezTo>
                    <a:pt x="2109" y="599"/>
                    <a:pt x="2524" y="292"/>
                    <a:pt x="2663" y="7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5321500" y="2152362"/>
              <a:ext cx="155786" cy="46871"/>
            </a:xfrm>
            <a:custGeom>
              <a:avLst/>
              <a:gdLst/>
              <a:ahLst/>
              <a:cxnLst/>
              <a:rect l="l" t="t" r="r" b="b"/>
              <a:pathLst>
                <a:path w="2310" h="695" extrusionOk="0">
                  <a:moveTo>
                    <a:pt x="2169" y="1"/>
                  </a:moveTo>
                  <a:cubicBezTo>
                    <a:pt x="2169" y="1"/>
                    <a:pt x="1679" y="309"/>
                    <a:pt x="1173" y="309"/>
                  </a:cubicBezTo>
                  <a:cubicBezTo>
                    <a:pt x="1166" y="309"/>
                    <a:pt x="1158" y="309"/>
                    <a:pt x="1150" y="309"/>
                  </a:cubicBezTo>
                  <a:cubicBezTo>
                    <a:pt x="632" y="298"/>
                    <a:pt x="178" y="85"/>
                    <a:pt x="178" y="85"/>
                  </a:cubicBezTo>
                  <a:lnTo>
                    <a:pt x="0" y="309"/>
                  </a:lnTo>
                  <a:cubicBezTo>
                    <a:pt x="0" y="309"/>
                    <a:pt x="271" y="599"/>
                    <a:pt x="1150" y="686"/>
                  </a:cubicBezTo>
                  <a:cubicBezTo>
                    <a:pt x="1208" y="692"/>
                    <a:pt x="1263" y="695"/>
                    <a:pt x="1315" y="695"/>
                  </a:cubicBezTo>
                  <a:cubicBezTo>
                    <a:pt x="2065" y="695"/>
                    <a:pt x="2310" y="155"/>
                    <a:pt x="2310" y="155"/>
                  </a:cubicBezTo>
                  <a:lnTo>
                    <a:pt x="21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5353534" y="2136379"/>
              <a:ext cx="105274" cy="38373"/>
            </a:xfrm>
            <a:custGeom>
              <a:avLst/>
              <a:gdLst/>
              <a:ahLst/>
              <a:cxnLst/>
              <a:rect l="l" t="t" r="r" b="b"/>
              <a:pathLst>
                <a:path w="1561" h="569" extrusionOk="0">
                  <a:moveTo>
                    <a:pt x="817" y="0"/>
                  </a:moveTo>
                  <a:cubicBezTo>
                    <a:pt x="789" y="0"/>
                    <a:pt x="761" y="2"/>
                    <a:pt x="732" y="5"/>
                  </a:cubicBezTo>
                  <a:cubicBezTo>
                    <a:pt x="278" y="51"/>
                    <a:pt x="0" y="432"/>
                    <a:pt x="0" y="432"/>
                  </a:cubicBezTo>
                  <a:cubicBezTo>
                    <a:pt x="227" y="532"/>
                    <a:pt x="446" y="569"/>
                    <a:pt x="645" y="569"/>
                  </a:cubicBezTo>
                  <a:cubicBezTo>
                    <a:pt x="1174" y="569"/>
                    <a:pt x="1560" y="312"/>
                    <a:pt x="1560" y="312"/>
                  </a:cubicBezTo>
                  <a:cubicBezTo>
                    <a:pt x="1560" y="312"/>
                    <a:pt x="1234" y="0"/>
                    <a:pt x="817"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4925215" y="2114325"/>
              <a:ext cx="499798" cy="597653"/>
            </a:xfrm>
            <a:custGeom>
              <a:avLst/>
              <a:gdLst/>
              <a:ahLst/>
              <a:cxnLst/>
              <a:rect l="l" t="t" r="r" b="b"/>
              <a:pathLst>
                <a:path w="7411" h="8862" extrusionOk="0">
                  <a:moveTo>
                    <a:pt x="2035" y="0"/>
                  </a:moveTo>
                  <a:cubicBezTo>
                    <a:pt x="2035" y="0"/>
                    <a:pt x="2045" y="94"/>
                    <a:pt x="2062" y="261"/>
                  </a:cubicBezTo>
                  <a:cubicBezTo>
                    <a:pt x="2179" y="1437"/>
                    <a:pt x="2549" y="6234"/>
                    <a:pt x="945" y="7063"/>
                  </a:cubicBezTo>
                  <a:cubicBezTo>
                    <a:pt x="698" y="7190"/>
                    <a:pt x="375" y="7310"/>
                    <a:pt x="0" y="7427"/>
                  </a:cubicBezTo>
                  <a:cubicBezTo>
                    <a:pt x="712" y="8206"/>
                    <a:pt x="1674" y="8687"/>
                    <a:pt x="2700" y="8790"/>
                  </a:cubicBezTo>
                  <a:cubicBezTo>
                    <a:pt x="3005" y="8838"/>
                    <a:pt x="3330" y="8861"/>
                    <a:pt x="3665" y="8861"/>
                  </a:cubicBezTo>
                  <a:cubicBezTo>
                    <a:pt x="4946" y="8861"/>
                    <a:pt x="6373" y="8512"/>
                    <a:pt x="7410" y="7765"/>
                  </a:cubicBezTo>
                  <a:cubicBezTo>
                    <a:pt x="7199" y="6655"/>
                    <a:pt x="7029" y="3348"/>
                    <a:pt x="7029" y="3348"/>
                  </a:cubicBezTo>
                  <a:lnTo>
                    <a:pt x="2035" y="0"/>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4447123" y="2615213"/>
              <a:ext cx="1917387" cy="294983"/>
            </a:xfrm>
            <a:custGeom>
              <a:avLst/>
              <a:gdLst/>
              <a:ahLst/>
              <a:cxnLst/>
              <a:rect l="l" t="t" r="r" b="b"/>
              <a:pathLst>
                <a:path w="28431" h="4374" extrusionOk="0">
                  <a:moveTo>
                    <a:pt x="7089" y="0"/>
                  </a:moveTo>
                  <a:cubicBezTo>
                    <a:pt x="4654" y="748"/>
                    <a:pt x="0" y="1260"/>
                    <a:pt x="0" y="1517"/>
                  </a:cubicBezTo>
                  <a:lnTo>
                    <a:pt x="0" y="4373"/>
                  </a:lnTo>
                  <a:lnTo>
                    <a:pt x="28430" y="4373"/>
                  </a:lnTo>
                  <a:cubicBezTo>
                    <a:pt x="28430" y="4373"/>
                    <a:pt x="25350" y="1373"/>
                    <a:pt x="23402" y="1373"/>
                  </a:cubicBezTo>
                  <a:cubicBezTo>
                    <a:pt x="23399" y="1373"/>
                    <a:pt x="23396" y="1373"/>
                    <a:pt x="23393" y="1373"/>
                  </a:cubicBezTo>
                  <a:cubicBezTo>
                    <a:pt x="23138" y="1374"/>
                    <a:pt x="22803" y="1376"/>
                    <a:pt x="22411" y="1376"/>
                  </a:cubicBezTo>
                  <a:cubicBezTo>
                    <a:pt x="19806" y="1376"/>
                    <a:pt x="14720" y="1296"/>
                    <a:pt x="14526" y="468"/>
                  </a:cubicBezTo>
                  <a:cubicBezTo>
                    <a:pt x="14516" y="431"/>
                    <a:pt x="14509" y="384"/>
                    <a:pt x="14499" y="338"/>
                  </a:cubicBezTo>
                  <a:cubicBezTo>
                    <a:pt x="13462" y="1085"/>
                    <a:pt x="12035" y="1434"/>
                    <a:pt x="10754" y="1434"/>
                  </a:cubicBezTo>
                  <a:cubicBezTo>
                    <a:pt x="10419" y="1434"/>
                    <a:pt x="10094" y="1411"/>
                    <a:pt x="9789" y="1363"/>
                  </a:cubicBezTo>
                  <a:cubicBezTo>
                    <a:pt x="8763" y="1260"/>
                    <a:pt x="7801" y="779"/>
                    <a:pt x="7089"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5058141" y="2131860"/>
              <a:ext cx="351565" cy="365592"/>
            </a:xfrm>
            <a:custGeom>
              <a:avLst/>
              <a:gdLst/>
              <a:ahLst/>
              <a:cxnLst/>
              <a:rect l="l" t="t" r="r" b="b"/>
              <a:pathLst>
                <a:path w="5213" h="5421" extrusionOk="0">
                  <a:moveTo>
                    <a:pt x="91" y="1"/>
                  </a:moveTo>
                  <a:lnTo>
                    <a:pt x="91" y="1"/>
                  </a:lnTo>
                  <a:cubicBezTo>
                    <a:pt x="1" y="3709"/>
                    <a:pt x="5212" y="5420"/>
                    <a:pt x="5212" y="5420"/>
                  </a:cubicBezTo>
                  <a:lnTo>
                    <a:pt x="5058" y="3088"/>
                  </a:lnTo>
                  <a:cubicBezTo>
                    <a:pt x="1384" y="2891"/>
                    <a:pt x="91" y="1"/>
                    <a:pt x="91"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6389973" y="2355428"/>
              <a:ext cx="61708" cy="133396"/>
            </a:xfrm>
            <a:custGeom>
              <a:avLst/>
              <a:gdLst/>
              <a:ahLst/>
              <a:cxnLst/>
              <a:rect l="l" t="t" r="r" b="b"/>
              <a:pathLst>
                <a:path w="915" h="1978" extrusionOk="0">
                  <a:moveTo>
                    <a:pt x="915" y="1"/>
                  </a:moveTo>
                  <a:cubicBezTo>
                    <a:pt x="398" y="90"/>
                    <a:pt x="0" y="545"/>
                    <a:pt x="0" y="1089"/>
                  </a:cubicBezTo>
                  <a:cubicBezTo>
                    <a:pt x="0" y="1453"/>
                    <a:pt x="177" y="1774"/>
                    <a:pt x="448" y="1978"/>
                  </a:cubicBezTo>
                  <a:cubicBezTo>
                    <a:pt x="454" y="1941"/>
                    <a:pt x="458" y="1908"/>
                    <a:pt x="464" y="1874"/>
                  </a:cubicBezTo>
                  <a:cubicBezTo>
                    <a:pt x="241" y="1688"/>
                    <a:pt x="93" y="1404"/>
                    <a:pt x="93" y="1089"/>
                  </a:cubicBezTo>
                  <a:cubicBezTo>
                    <a:pt x="93" y="608"/>
                    <a:pt x="434" y="204"/>
                    <a:pt x="885" y="101"/>
                  </a:cubicBezTo>
                  <a:cubicBezTo>
                    <a:pt x="895" y="67"/>
                    <a:pt x="905" y="33"/>
                    <a:pt x="915"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 name="Google Shape;262;p27"/>
          <p:cNvSpPr txBox="1">
            <a:spLocks noGrp="1"/>
          </p:cNvSpPr>
          <p:nvPr>
            <p:ph type="subTitle" idx="1"/>
          </p:nvPr>
        </p:nvSpPr>
        <p:spPr>
          <a:xfrm>
            <a:off x="1086986" y="2193458"/>
            <a:ext cx="2548800" cy="5649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ro-RO" sz="2400" b="1" dirty="0">
                <a:solidFill>
                  <a:srgbClr val="21204D"/>
                </a:solidFill>
                <a:effectLst>
                  <a:outerShdw blurRad="50800" dist="38100" algn="l" rotWithShape="0">
                    <a:prstClr val="black">
                      <a:alpha val="40000"/>
                    </a:prstClr>
                  </a:outerShdw>
                </a:effectLst>
              </a:rPr>
              <a:t>DEVNET</a:t>
            </a:r>
            <a:endParaRPr sz="2400" b="1" dirty="0">
              <a:solidFill>
                <a:srgbClr val="21204D"/>
              </a:solidFill>
              <a:effectLst>
                <a:outerShdw blurRad="50800" dist="38100" algn="l" rotWithShape="0">
                  <a:prstClr val="black">
                    <a:alpha val="40000"/>
                  </a:prstClr>
                </a:outerShdw>
              </a:effectLst>
            </a:endParaRPr>
          </a:p>
        </p:txBody>
      </p:sp>
      <p:sp>
        <p:nvSpPr>
          <p:cNvPr id="263" name="Google Shape;263;p27"/>
          <p:cNvSpPr txBox="1">
            <a:spLocks noGrp="1"/>
          </p:cNvSpPr>
          <p:nvPr>
            <p:ph type="ctrTitle"/>
          </p:nvPr>
        </p:nvSpPr>
        <p:spPr>
          <a:xfrm>
            <a:off x="372520" y="1020065"/>
            <a:ext cx="3871800" cy="1241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Clr>
                <a:schemeClr val="dk1"/>
              </a:buClr>
              <a:buSzPts val="4500"/>
              <a:buFont typeface="Nunito Sans Black"/>
              <a:buNone/>
            </a:pPr>
            <a:r>
              <a:rPr lang="ro-RO" sz="2800" dirty="0">
                <a:effectLst>
                  <a:outerShdw blurRad="50800" dist="38100" algn="l" rotWithShape="0">
                    <a:prstClr val="black">
                      <a:alpha val="40000"/>
                    </a:prstClr>
                  </a:outerShdw>
                </a:effectLst>
              </a:rPr>
              <a:t>Analiza servicii REST-API oferite de </a:t>
            </a:r>
            <a:r>
              <a:rPr lang="ro-RO" sz="2800" dirty="0" err="1">
                <a:effectLst>
                  <a:outerShdw blurRad="50800" dist="38100" algn="l" rotWithShape="0">
                    <a:prstClr val="black">
                      <a:alpha val="40000"/>
                    </a:prstClr>
                  </a:outerShdw>
                </a:effectLst>
              </a:rPr>
              <a:t>Cisco</a:t>
            </a:r>
            <a:r>
              <a:rPr lang="ro-RO" sz="2800" dirty="0">
                <a:effectLst>
                  <a:outerShdw blurRad="50800" dist="38100" algn="l" rotWithShape="0">
                    <a:prstClr val="black">
                      <a:alpha val="40000"/>
                    </a:prstClr>
                  </a:outerShdw>
                </a:effectLst>
              </a:rPr>
              <a:t> </a:t>
            </a:r>
            <a:r>
              <a:rPr lang="ro-RO" sz="2800" dirty="0" err="1">
                <a:effectLst>
                  <a:outerShdw blurRad="50800" dist="38100" algn="l" rotWithShape="0">
                    <a:prstClr val="black">
                      <a:alpha val="40000"/>
                    </a:prstClr>
                  </a:outerShdw>
                </a:effectLst>
              </a:rPr>
              <a:t>Spark</a:t>
            </a:r>
            <a:endParaRPr sz="2800" dirty="0">
              <a:solidFill>
                <a:srgbClr val="21204D"/>
              </a:solidFill>
              <a:effectLst>
                <a:outerShdw blurRad="50800" dist="38100" algn="l" rotWithShape="0">
                  <a:prstClr val="black">
                    <a:alpha val="40000"/>
                  </a:prstClr>
                </a:outerShdw>
              </a:effectLst>
            </a:endParaRPr>
          </a:p>
        </p:txBody>
      </p:sp>
      <p:grpSp>
        <p:nvGrpSpPr>
          <p:cNvPr id="264" name="Google Shape;264;p27"/>
          <p:cNvGrpSpPr/>
          <p:nvPr/>
        </p:nvGrpSpPr>
        <p:grpSpPr>
          <a:xfrm>
            <a:off x="8266813" y="3361910"/>
            <a:ext cx="707300" cy="1226847"/>
            <a:chOff x="8521591" y="3113773"/>
            <a:chExt cx="622404" cy="1079591"/>
          </a:xfrm>
        </p:grpSpPr>
        <p:sp>
          <p:nvSpPr>
            <p:cNvPr id="265" name="Google Shape;265;p27"/>
            <p:cNvSpPr/>
            <p:nvPr/>
          </p:nvSpPr>
          <p:spPr>
            <a:xfrm>
              <a:off x="8521591" y="3113773"/>
              <a:ext cx="622404" cy="1077961"/>
            </a:xfrm>
            <a:custGeom>
              <a:avLst/>
              <a:gdLst/>
              <a:ahLst/>
              <a:cxnLst/>
              <a:rect l="l" t="t" r="r" b="b"/>
              <a:pathLst>
                <a:path w="9229" h="15984" extrusionOk="0">
                  <a:moveTo>
                    <a:pt x="5655" y="0"/>
                  </a:moveTo>
                  <a:cubicBezTo>
                    <a:pt x="5365" y="0"/>
                    <a:pt x="5080" y="96"/>
                    <a:pt x="4829" y="305"/>
                  </a:cubicBezTo>
                  <a:cubicBezTo>
                    <a:pt x="3436" y="1461"/>
                    <a:pt x="4999" y="3542"/>
                    <a:pt x="3743" y="4501"/>
                  </a:cubicBezTo>
                  <a:cubicBezTo>
                    <a:pt x="2487" y="5460"/>
                    <a:pt x="2093" y="6155"/>
                    <a:pt x="2059" y="8203"/>
                  </a:cubicBezTo>
                  <a:cubicBezTo>
                    <a:pt x="2025" y="10250"/>
                    <a:pt x="3413" y="11109"/>
                    <a:pt x="1705" y="12165"/>
                  </a:cubicBezTo>
                  <a:cubicBezTo>
                    <a:pt x="1" y="13217"/>
                    <a:pt x="506" y="15983"/>
                    <a:pt x="506" y="15983"/>
                  </a:cubicBezTo>
                  <a:lnTo>
                    <a:pt x="8668" y="15983"/>
                  </a:lnTo>
                  <a:cubicBezTo>
                    <a:pt x="8668" y="15983"/>
                    <a:pt x="8039" y="15141"/>
                    <a:pt x="8634" y="13588"/>
                  </a:cubicBezTo>
                  <a:cubicBezTo>
                    <a:pt x="9229" y="12034"/>
                    <a:pt x="8500" y="10845"/>
                    <a:pt x="7545" y="9589"/>
                  </a:cubicBezTo>
                  <a:cubicBezTo>
                    <a:pt x="6586" y="8333"/>
                    <a:pt x="6552" y="7013"/>
                    <a:pt x="7575" y="4237"/>
                  </a:cubicBezTo>
                  <a:cubicBezTo>
                    <a:pt x="8415" y="1963"/>
                    <a:pt x="6971" y="0"/>
                    <a:pt x="5655" y="0"/>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27"/>
            <p:cNvGrpSpPr/>
            <p:nvPr/>
          </p:nvGrpSpPr>
          <p:grpSpPr>
            <a:xfrm>
              <a:off x="8635634" y="3146280"/>
              <a:ext cx="478151" cy="1047084"/>
              <a:chOff x="8635634" y="3146280"/>
              <a:chExt cx="478151" cy="1047084"/>
            </a:xfrm>
          </p:grpSpPr>
          <p:sp>
            <p:nvSpPr>
              <p:cNvPr id="267" name="Google Shape;267;p27"/>
              <p:cNvSpPr/>
              <p:nvPr/>
            </p:nvSpPr>
            <p:spPr>
              <a:xfrm>
                <a:off x="8676436" y="3176224"/>
                <a:ext cx="313663" cy="619706"/>
              </a:xfrm>
              <a:custGeom>
                <a:avLst/>
                <a:gdLst/>
                <a:ahLst/>
                <a:cxnLst/>
                <a:rect l="l" t="t" r="r" b="b"/>
                <a:pathLst>
                  <a:path w="4651" h="9189" extrusionOk="0">
                    <a:moveTo>
                      <a:pt x="2092" y="0"/>
                    </a:moveTo>
                    <a:lnTo>
                      <a:pt x="2035" y="14"/>
                    </a:lnTo>
                    <a:cubicBezTo>
                      <a:pt x="2042" y="34"/>
                      <a:pt x="2523" y="2085"/>
                      <a:pt x="3669" y="2807"/>
                    </a:cubicBezTo>
                    <a:cubicBezTo>
                      <a:pt x="4313" y="3218"/>
                      <a:pt x="4591" y="3872"/>
                      <a:pt x="4450" y="4661"/>
                    </a:cubicBezTo>
                    <a:cubicBezTo>
                      <a:pt x="4253" y="5736"/>
                      <a:pt x="3348" y="6706"/>
                      <a:pt x="2339" y="6916"/>
                    </a:cubicBezTo>
                    <a:cubicBezTo>
                      <a:pt x="1450" y="7103"/>
                      <a:pt x="712" y="7568"/>
                      <a:pt x="311" y="8189"/>
                    </a:cubicBezTo>
                    <a:cubicBezTo>
                      <a:pt x="90" y="8533"/>
                      <a:pt x="0" y="8897"/>
                      <a:pt x="67" y="9188"/>
                    </a:cubicBezTo>
                    <a:lnTo>
                      <a:pt x="124" y="9174"/>
                    </a:lnTo>
                    <a:cubicBezTo>
                      <a:pt x="61" y="8897"/>
                      <a:pt x="147" y="8550"/>
                      <a:pt x="361" y="8219"/>
                    </a:cubicBezTo>
                    <a:cubicBezTo>
                      <a:pt x="752" y="7611"/>
                      <a:pt x="1477" y="7156"/>
                      <a:pt x="2352" y="6973"/>
                    </a:cubicBezTo>
                    <a:cubicBezTo>
                      <a:pt x="3382" y="6755"/>
                      <a:pt x="4307" y="5767"/>
                      <a:pt x="4507" y="4671"/>
                    </a:cubicBezTo>
                    <a:cubicBezTo>
                      <a:pt x="4651" y="3859"/>
                      <a:pt x="4367" y="3181"/>
                      <a:pt x="3698" y="2760"/>
                    </a:cubicBezTo>
                    <a:cubicBezTo>
                      <a:pt x="2573" y="2048"/>
                      <a:pt x="2095" y="20"/>
                      <a:pt x="2092"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8658632" y="3282579"/>
                <a:ext cx="271109" cy="384880"/>
              </a:xfrm>
              <a:custGeom>
                <a:avLst/>
                <a:gdLst/>
                <a:ahLst/>
                <a:cxnLst/>
                <a:rect l="l" t="t" r="r" b="b"/>
                <a:pathLst>
                  <a:path w="4020" h="5707" extrusionOk="0">
                    <a:moveTo>
                      <a:pt x="2232" y="0"/>
                    </a:moveTo>
                    <a:lnTo>
                      <a:pt x="2175" y="7"/>
                    </a:lnTo>
                    <a:cubicBezTo>
                      <a:pt x="2178" y="24"/>
                      <a:pt x="2329" y="1698"/>
                      <a:pt x="3338" y="2435"/>
                    </a:cubicBezTo>
                    <a:cubicBezTo>
                      <a:pt x="3782" y="2760"/>
                      <a:pt x="3959" y="3305"/>
                      <a:pt x="3786" y="3823"/>
                    </a:cubicBezTo>
                    <a:cubicBezTo>
                      <a:pt x="3624" y="4306"/>
                      <a:pt x="3107" y="4821"/>
                      <a:pt x="2148" y="4821"/>
                    </a:cubicBezTo>
                    <a:cubicBezTo>
                      <a:pt x="2133" y="4821"/>
                      <a:pt x="2118" y="4821"/>
                      <a:pt x="2102" y="4821"/>
                    </a:cubicBezTo>
                    <a:lnTo>
                      <a:pt x="2025" y="4821"/>
                    </a:lnTo>
                    <a:cubicBezTo>
                      <a:pt x="294" y="4821"/>
                      <a:pt x="10" y="5653"/>
                      <a:pt x="1" y="5690"/>
                    </a:cubicBezTo>
                    <a:lnTo>
                      <a:pt x="54" y="5707"/>
                    </a:lnTo>
                    <a:cubicBezTo>
                      <a:pt x="58" y="5700"/>
                      <a:pt x="341" y="4878"/>
                      <a:pt x="2025" y="4878"/>
                    </a:cubicBezTo>
                    <a:lnTo>
                      <a:pt x="2098" y="4878"/>
                    </a:lnTo>
                    <a:cubicBezTo>
                      <a:pt x="2114" y="4878"/>
                      <a:pt x="2129" y="4878"/>
                      <a:pt x="2145" y="4878"/>
                    </a:cubicBezTo>
                    <a:cubicBezTo>
                      <a:pt x="3137" y="4878"/>
                      <a:pt x="3672" y="4346"/>
                      <a:pt x="3839" y="3843"/>
                    </a:cubicBezTo>
                    <a:cubicBezTo>
                      <a:pt x="4019" y="3297"/>
                      <a:pt x="3839" y="2730"/>
                      <a:pt x="3371" y="2389"/>
                    </a:cubicBezTo>
                    <a:cubicBezTo>
                      <a:pt x="2386" y="1667"/>
                      <a:pt x="2235" y="17"/>
                      <a:pt x="2232"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8635634" y="3665174"/>
                <a:ext cx="345967" cy="528190"/>
              </a:xfrm>
              <a:custGeom>
                <a:avLst/>
                <a:gdLst/>
                <a:ahLst/>
                <a:cxnLst/>
                <a:rect l="l" t="t" r="r" b="b"/>
                <a:pathLst>
                  <a:path w="5130" h="7832" extrusionOk="0">
                    <a:moveTo>
                      <a:pt x="5109" y="0"/>
                    </a:moveTo>
                    <a:cubicBezTo>
                      <a:pt x="5085" y="6"/>
                      <a:pt x="2847" y="839"/>
                      <a:pt x="2266" y="2449"/>
                    </a:cubicBezTo>
                    <a:cubicBezTo>
                      <a:pt x="2098" y="2920"/>
                      <a:pt x="1995" y="3457"/>
                      <a:pt x="1885" y="4029"/>
                    </a:cubicBezTo>
                    <a:cubicBezTo>
                      <a:pt x="1628" y="5389"/>
                      <a:pt x="1334" y="6932"/>
                      <a:pt x="1" y="7784"/>
                    </a:cubicBezTo>
                    <a:lnTo>
                      <a:pt x="31" y="7831"/>
                    </a:lnTo>
                    <a:cubicBezTo>
                      <a:pt x="1384" y="6965"/>
                      <a:pt x="1682" y="5412"/>
                      <a:pt x="1942" y="4039"/>
                    </a:cubicBezTo>
                    <a:cubicBezTo>
                      <a:pt x="2052" y="3471"/>
                      <a:pt x="2152" y="2933"/>
                      <a:pt x="2323" y="2469"/>
                    </a:cubicBezTo>
                    <a:cubicBezTo>
                      <a:pt x="2891" y="885"/>
                      <a:pt x="5105" y="60"/>
                      <a:pt x="5129" y="54"/>
                    </a:cubicBezTo>
                    <a:lnTo>
                      <a:pt x="5109"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8757973" y="3878289"/>
                <a:ext cx="346844" cy="86323"/>
              </a:xfrm>
              <a:custGeom>
                <a:avLst/>
                <a:gdLst/>
                <a:ahLst/>
                <a:cxnLst/>
                <a:rect l="l" t="t" r="r" b="b"/>
                <a:pathLst>
                  <a:path w="5143" h="1280" extrusionOk="0">
                    <a:moveTo>
                      <a:pt x="5099" y="1"/>
                    </a:moveTo>
                    <a:cubicBezTo>
                      <a:pt x="4932" y="187"/>
                      <a:pt x="4706" y="357"/>
                      <a:pt x="4068" y="357"/>
                    </a:cubicBezTo>
                    <a:cubicBezTo>
                      <a:pt x="3721" y="357"/>
                      <a:pt x="3252" y="307"/>
                      <a:pt x="2606" y="181"/>
                    </a:cubicBezTo>
                    <a:cubicBezTo>
                      <a:pt x="2405" y="142"/>
                      <a:pt x="2216" y="125"/>
                      <a:pt x="2040" y="125"/>
                    </a:cubicBezTo>
                    <a:cubicBezTo>
                      <a:pt x="623" y="125"/>
                      <a:pt x="7" y="1241"/>
                      <a:pt x="1" y="1253"/>
                    </a:cubicBezTo>
                    <a:lnTo>
                      <a:pt x="51" y="1280"/>
                    </a:lnTo>
                    <a:cubicBezTo>
                      <a:pt x="57" y="1268"/>
                      <a:pt x="657" y="182"/>
                      <a:pt x="2040" y="182"/>
                    </a:cubicBezTo>
                    <a:cubicBezTo>
                      <a:pt x="2213" y="182"/>
                      <a:pt x="2399" y="199"/>
                      <a:pt x="2597" y="237"/>
                    </a:cubicBezTo>
                    <a:cubicBezTo>
                      <a:pt x="3242" y="362"/>
                      <a:pt x="3713" y="413"/>
                      <a:pt x="4065" y="413"/>
                    </a:cubicBezTo>
                    <a:cubicBezTo>
                      <a:pt x="4729" y="413"/>
                      <a:pt x="4967" y="233"/>
                      <a:pt x="5143" y="37"/>
                    </a:cubicBezTo>
                    <a:lnTo>
                      <a:pt x="5099"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8753926" y="3671446"/>
                <a:ext cx="38845" cy="209334"/>
              </a:xfrm>
              <a:custGeom>
                <a:avLst/>
                <a:gdLst/>
                <a:ahLst/>
                <a:cxnLst/>
                <a:rect l="l" t="t" r="r" b="b"/>
                <a:pathLst>
                  <a:path w="576" h="3104" extrusionOk="0">
                    <a:moveTo>
                      <a:pt x="104" y="1"/>
                    </a:moveTo>
                    <a:lnTo>
                      <a:pt x="68" y="47"/>
                    </a:lnTo>
                    <a:cubicBezTo>
                      <a:pt x="71" y="51"/>
                      <a:pt x="512" y="422"/>
                      <a:pt x="372" y="1244"/>
                    </a:cubicBezTo>
                    <a:cubicBezTo>
                      <a:pt x="332" y="1480"/>
                      <a:pt x="275" y="1685"/>
                      <a:pt x="224" y="1865"/>
                    </a:cubicBezTo>
                    <a:cubicBezTo>
                      <a:pt x="97" y="2349"/>
                      <a:pt x="0" y="2697"/>
                      <a:pt x="312" y="3104"/>
                    </a:cubicBezTo>
                    <a:lnTo>
                      <a:pt x="358" y="3068"/>
                    </a:lnTo>
                    <a:cubicBezTo>
                      <a:pt x="64" y="2687"/>
                      <a:pt x="151" y="2366"/>
                      <a:pt x="281" y="1881"/>
                    </a:cubicBezTo>
                    <a:cubicBezTo>
                      <a:pt x="332" y="1697"/>
                      <a:pt x="385" y="1491"/>
                      <a:pt x="429" y="1253"/>
                    </a:cubicBezTo>
                    <a:cubicBezTo>
                      <a:pt x="575" y="395"/>
                      <a:pt x="121" y="17"/>
                      <a:pt x="104"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8720138" y="4001437"/>
                <a:ext cx="393647" cy="91179"/>
              </a:xfrm>
              <a:custGeom>
                <a:avLst/>
                <a:gdLst/>
                <a:ahLst/>
                <a:cxnLst/>
                <a:rect l="l" t="t" r="r" b="b"/>
                <a:pathLst>
                  <a:path w="5837" h="1352" extrusionOk="0">
                    <a:moveTo>
                      <a:pt x="2135" y="1"/>
                    </a:moveTo>
                    <a:cubicBezTo>
                      <a:pt x="706" y="1"/>
                      <a:pt x="10" y="1310"/>
                      <a:pt x="0" y="1325"/>
                    </a:cubicBezTo>
                    <a:lnTo>
                      <a:pt x="54" y="1351"/>
                    </a:lnTo>
                    <a:cubicBezTo>
                      <a:pt x="60" y="1336"/>
                      <a:pt x="740" y="59"/>
                      <a:pt x="2134" y="59"/>
                    </a:cubicBezTo>
                    <a:cubicBezTo>
                      <a:pt x="2284" y="59"/>
                      <a:pt x="2441" y="73"/>
                      <a:pt x="2606" y="105"/>
                    </a:cubicBezTo>
                    <a:cubicBezTo>
                      <a:pt x="2944" y="169"/>
                      <a:pt x="3248" y="235"/>
                      <a:pt x="3515" y="295"/>
                    </a:cubicBezTo>
                    <a:cubicBezTo>
                      <a:pt x="4057" y="416"/>
                      <a:pt x="4485" y="511"/>
                      <a:pt x="4841" y="511"/>
                    </a:cubicBezTo>
                    <a:cubicBezTo>
                      <a:pt x="5244" y="511"/>
                      <a:pt x="5555" y="390"/>
                      <a:pt x="5837" y="49"/>
                    </a:cubicBezTo>
                    <a:lnTo>
                      <a:pt x="5793" y="12"/>
                    </a:lnTo>
                    <a:cubicBezTo>
                      <a:pt x="5524" y="337"/>
                      <a:pt x="5224" y="453"/>
                      <a:pt x="4835" y="453"/>
                    </a:cubicBezTo>
                    <a:cubicBezTo>
                      <a:pt x="4485" y="453"/>
                      <a:pt x="4063" y="359"/>
                      <a:pt x="3528" y="239"/>
                    </a:cubicBezTo>
                    <a:cubicBezTo>
                      <a:pt x="3258" y="179"/>
                      <a:pt x="2954" y="112"/>
                      <a:pt x="2617" y="49"/>
                    </a:cubicBezTo>
                    <a:cubicBezTo>
                      <a:pt x="2448" y="16"/>
                      <a:pt x="2288" y="1"/>
                      <a:pt x="2135"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8884628" y="3146280"/>
                <a:ext cx="101632" cy="223092"/>
              </a:xfrm>
              <a:custGeom>
                <a:avLst/>
                <a:gdLst/>
                <a:ahLst/>
                <a:cxnLst/>
                <a:rect l="l" t="t" r="r" b="b"/>
                <a:pathLst>
                  <a:path w="1507" h="3308" extrusionOk="0">
                    <a:moveTo>
                      <a:pt x="1453" y="0"/>
                    </a:moveTo>
                    <a:lnTo>
                      <a:pt x="1397" y="10"/>
                    </a:lnTo>
                    <a:cubicBezTo>
                      <a:pt x="1447" y="281"/>
                      <a:pt x="1377" y="371"/>
                      <a:pt x="989" y="872"/>
                    </a:cubicBezTo>
                    <a:cubicBezTo>
                      <a:pt x="899" y="985"/>
                      <a:pt x="796" y="1123"/>
                      <a:pt x="672" y="1286"/>
                    </a:cubicBezTo>
                    <a:cubicBezTo>
                      <a:pt x="0" y="2175"/>
                      <a:pt x="662" y="3298"/>
                      <a:pt x="668" y="3307"/>
                    </a:cubicBezTo>
                    <a:lnTo>
                      <a:pt x="719" y="3281"/>
                    </a:lnTo>
                    <a:cubicBezTo>
                      <a:pt x="712" y="3267"/>
                      <a:pt x="67" y="2179"/>
                      <a:pt x="719" y="1320"/>
                    </a:cubicBezTo>
                    <a:cubicBezTo>
                      <a:pt x="842" y="1156"/>
                      <a:pt x="946" y="1022"/>
                      <a:pt x="1032" y="905"/>
                    </a:cubicBezTo>
                    <a:cubicBezTo>
                      <a:pt x="1427" y="401"/>
                      <a:pt x="1507" y="294"/>
                      <a:pt x="1453"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4" name="Google Shape;274;p27"/>
          <p:cNvSpPr/>
          <p:nvPr/>
        </p:nvSpPr>
        <p:spPr>
          <a:xfrm>
            <a:off x="7539241" y="2978436"/>
            <a:ext cx="1180942" cy="1608579"/>
          </a:xfrm>
          <a:custGeom>
            <a:avLst/>
            <a:gdLst/>
            <a:ahLst/>
            <a:cxnLst/>
            <a:rect l="l" t="t" r="r" b="b"/>
            <a:pathLst>
              <a:path w="17511" h="23852" extrusionOk="0">
                <a:moveTo>
                  <a:pt x="9288" y="1"/>
                </a:moveTo>
                <a:cubicBezTo>
                  <a:pt x="9209" y="1"/>
                  <a:pt x="9130" y="3"/>
                  <a:pt x="9050" y="8"/>
                </a:cubicBezTo>
                <a:cubicBezTo>
                  <a:pt x="7561" y="99"/>
                  <a:pt x="6572" y="763"/>
                  <a:pt x="5960" y="1775"/>
                </a:cubicBezTo>
                <a:cubicBezTo>
                  <a:pt x="4875" y="3570"/>
                  <a:pt x="4978" y="6463"/>
                  <a:pt x="5596" y="9196"/>
                </a:cubicBezTo>
                <a:cubicBezTo>
                  <a:pt x="5623" y="9316"/>
                  <a:pt x="5650" y="9432"/>
                  <a:pt x="5680" y="9549"/>
                </a:cubicBezTo>
                <a:cubicBezTo>
                  <a:pt x="6384" y="12450"/>
                  <a:pt x="4861" y="12269"/>
                  <a:pt x="3358" y="12991"/>
                </a:cubicBezTo>
                <a:cubicBezTo>
                  <a:pt x="2593" y="13355"/>
                  <a:pt x="1834" y="13953"/>
                  <a:pt x="1373" y="15299"/>
                </a:cubicBezTo>
                <a:cubicBezTo>
                  <a:pt x="0" y="19298"/>
                  <a:pt x="4617" y="23852"/>
                  <a:pt x="4617" y="23852"/>
                </a:cubicBezTo>
                <a:lnTo>
                  <a:pt x="15475" y="23852"/>
                </a:lnTo>
                <a:cubicBezTo>
                  <a:pt x="16484" y="23150"/>
                  <a:pt x="17015" y="22005"/>
                  <a:pt x="17176" y="20775"/>
                </a:cubicBezTo>
                <a:cubicBezTo>
                  <a:pt x="17511" y="18216"/>
                  <a:pt x="16234" y="15299"/>
                  <a:pt x="14275" y="15299"/>
                </a:cubicBezTo>
                <a:cubicBezTo>
                  <a:pt x="14260" y="15299"/>
                  <a:pt x="14245" y="15299"/>
                  <a:pt x="14229" y="15299"/>
                </a:cubicBezTo>
                <a:cubicBezTo>
                  <a:pt x="14181" y="15300"/>
                  <a:pt x="14132" y="15301"/>
                  <a:pt x="14085" y="15301"/>
                </a:cubicBezTo>
                <a:cubicBezTo>
                  <a:pt x="11259" y="15301"/>
                  <a:pt x="10216" y="13360"/>
                  <a:pt x="12792" y="9897"/>
                </a:cubicBezTo>
                <a:cubicBezTo>
                  <a:pt x="12979" y="9643"/>
                  <a:pt x="13143" y="9376"/>
                  <a:pt x="13284" y="9099"/>
                </a:cubicBezTo>
                <a:cubicBezTo>
                  <a:pt x="15064" y="5534"/>
                  <a:pt x="13074" y="1"/>
                  <a:pt x="928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 name="Google Shape;275;p27"/>
          <p:cNvGrpSpPr/>
          <p:nvPr/>
        </p:nvGrpSpPr>
        <p:grpSpPr>
          <a:xfrm>
            <a:off x="3802725" y="2509734"/>
            <a:ext cx="4573991" cy="2082547"/>
            <a:chOff x="3802725" y="2509734"/>
            <a:chExt cx="4573991" cy="2082547"/>
          </a:xfrm>
        </p:grpSpPr>
        <p:sp>
          <p:nvSpPr>
            <p:cNvPr id="276" name="Google Shape;276;p27"/>
            <p:cNvSpPr/>
            <p:nvPr/>
          </p:nvSpPr>
          <p:spPr>
            <a:xfrm>
              <a:off x="7810557" y="4013823"/>
              <a:ext cx="566159" cy="566429"/>
            </a:xfrm>
            <a:custGeom>
              <a:avLst/>
              <a:gdLst/>
              <a:ahLst/>
              <a:cxnLst/>
              <a:rect l="l" t="t" r="r" b="b"/>
              <a:pathLst>
                <a:path w="8395" h="8399" extrusionOk="0">
                  <a:moveTo>
                    <a:pt x="60" y="0"/>
                  </a:moveTo>
                  <a:lnTo>
                    <a:pt x="0" y="63"/>
                  </a:lnTo>
                  <a:lnTo>
                    <a:pt x="8335" y="8399"/>
                  </a:lnTo>
                  <a:lnTo>
                    <a:pt x="8395" y="8336"/>
                  </a:lnTo>
                  <a:lnTo>
                    <a:pt x="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7913675" y="3312163"/>
              <a:ext cx="340977" cy="808943"/>
            </a:xfrm>
            <a:custGeom>
              <a:avLst/>
              <a:gdLst/>
              <a:ahLst/>
              <a:cxnLst/>
              <a:rect l="l" t="t" r="r" b="b"/>
              <a:pathLst>
                <a:path w="5056" h="11995" extrusionOk="0">
                  <a:moveTo>
                    <a:pt x="4972" y="1"/>
                  </a:moveTo>
                  <a:lnTo>
                    <a:pt x="1" y="11960"/>
                  </a:lnTo>
                  <a:lnTo>
                    <a:pt x="84" y="11994"/>
                  </a:lnTo>
                  <a:lnTo>
                    <a:pt x="5055" y="34"/>
                  </a:lnTo>
                  <a:lnTo>
                    <a:pt x="49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8156801" y="3455273"/>
              <a:ext cx="197464" cy="86593"/>
            </a:xfrm>
            <a:custGeom>
              <a:avLst/>
              <a:gdLst/>
              <a:ahLst/>
              <a:cxnLst/>
              <a:rect l="l" t="t" r="r" b="b"/>
              <a:pathLst>
                <a:path w="2928" h="1284" extrusionOk="0">
                  <a:moveTo>
                    <a:pt x="2894" y="0"/>
                  </a:moveTo>
                  <a:lnTo>
                    <a:pt x="1" y="1203"/>
                  </a:lnTo>
                  <a:lnTo>
                    <a:pt x="34" y="1283"/>
                  </a:lnTo>
                  <a:lnTo>
                    <a:pt x="2927" y="80"/>
                  </a:lnTo>
                  <a:lnTo>
                    <a:pt x="28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7996156" y="3433075"/>
              <a:ext cx="100351" cy="224912"/>
            </a:xfrm>
            <a:custGeom>
              <a:avLst/>
              <a:gdLst/>
              <a:ahLst/>
              <a:cxnLst/>
              <a:rect l="l" t="t" r="r" b="b"/>
              <a:pathLst>
                <a:path w="1488" h="3335" extrusionOk="0">
                  <a:moveTo>
                    <a:pt x="81" y="1"/>
                  </a:moveTo>
                  <a:lnTo>
                    <a:pt x="1" y="33"/>
                  </a:lnTo>
                  <a:lnTo>
                    <a:pt x="1404" y="3334"/>
                  </a:lnTo>
                  <a:lnTo>
                    <a:pt x="1487" y="3298"/>
                  </a:lnTo>
                  <a:lnTo>
                    <a:pt x="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a:off x="8231796" y="4207987"/>
              <a:ext cx="6002" cy="230105"/>
            </a:xfrm>
            <a:custGeom>
              <a:avLst/>
              <a:gdLst/>
              <a:ahLst/>
              <a:cxnLst/>
              <a:rect l="l" t="t" r="r" b="b"/>
              <a:pathLst>
                <a:path w="89" h="3412" extrusionOk="0">
                  <a:moveTo>
                    <a:pt x="1" y="0"/>
                  </a:moveTo>
                  <a:lnTo>
                    <a:pt x="1" y="3412"/>
                  </a:lnTo>
                  <a:lnTo>
                    <a:pt x="88" y="3412"/>
                  </a:lnTo>
                  <a:lnTo>
                    <a:pt x="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7"/>
            <p:cNvSpPr/>
            <p:nvPr/>
          </p:nvSpPr>
          <p:spPr>
            <a:xfrm>
              <a:off x="7844750" y="4298358"/>
              <a:ext cx="253305" cy="6137"/>
            </a:xfrm>
            <a:custGeom>
              <a:avLst/>
              <a:gdLst/>
              <a:ahLst/>
              <a:cxnLst/>
              <a:rect l="l" t="t" r="r" b="b"/>
              <a:pathLst>
                <a:path w="3756" h="91" extrusionOk="0">
                  <a:moveTo>
                    <a:pt x="1" y="0"/>
                  </a:moveTo>
                  <a:lnTo>
                    <a:pt x="1" y="91"/>
                  </a:lnTo>
                  <a:lnTo>
                    <a:pt x="3755" y="91"/>
                  </a:lnTo>
                  <a:lnTo>
                    <a:pt x="3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3802725" y="4475418"/>
              <a:ext cx="3954614" cy="114451"/>
            </a:xfrm>
            <a:custGeom>
              <a:avLst/>
              <a:gdLst/>
              <a:ahLst/>
              <a:cxnLst/>
              <a:rect l="l" t="t" r="r" b="b"/>
              <a:pathLst>
                <a:path w="58639" h="1440" extrusionOk="0">
                  <a:moveTo>
                    <a:pt x="0" y="0"/>
                  </a:moveTo>
                  <a:lnTo>
                    <a:pt x="0" y="1440"/>
                  </a:lnTo>
                  <a:lnTo>
                    <a:pt x="58638" y="1440"/>
                  </a:lnTo>
                  <a:lnTo>
                    <a:pt x="58638"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4982472" y="2509734"/>
              <a:ext cx="3275224" cy="1976262"/>
            </a:xfrm>
            <a:custGeom>
              <a:avLst/>
              <a:gdLst/>
              <a:ahLst/>
              <a:cxnLst/>
              <a:rect l="l" t="t" r="r" b="b"/>
              <a:pathLst>
                <a:path w="48565" h="29304" extrusionOk="0">
                  <a:moveTo>
                    <a:pt x="8826" y="1"/>
                  </a:moveTo>
                  <a:cubicBezTo>
                    <a:pt x="7998" y="1"/>
                    <a:pt x="7276" y="562"/>
                    <a:pt x="7072" y="1364"/>
                  </a:cubicBezTo>
                  <a:lnTo>
                    <a:pt x="0" y="29303"/>
                  </a:lnTo>
                  <a:lnTo>
                    <a:pt x="41145" y="29303"/>
                  </a:lnTo>
                  <a:lnTo>
                    <a:pt x="48565"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5040809" y="2717454"/>
              <a:ext cx="3164217" cy="1538441"/>
            </a:xfrm>
            <a:custGeom>
              <a:avLst/>
              <a:gdLst/>
              <a:ahLst/>
              <a:cxnLst/>
              <a:rect l="l" t="t" r="r" b="b"/>
              <a:pathLst>
                <a:path w="46919" h="22812" extrusionOk="0">
                  <a:moveTo>
                    <a:pt x="5773" y="1"/>
                  </a:moveTo>
                  <a:lnTo>
                    <a:pt x="0" y="22812"/>
                  </a:lnTo>
                  <a:lnTo>
                    <a:pt x="41145" y="22812"/>
                  </a:lnTo>
                  <a:lnTo>
                    <a:pt x="46918"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7735900" y="2509734"/>
              <a:ext cx="630294" cy="2082547"/>
            </a:xfrm>
            <a:custGeom>
              <a:avLst/>
              <a:gdLst/>
              <a:ahLst/>
              <a:cxnLst/>
              <a:rect l="l" t="t" r="r" b="b"/>
              <a:pathLst>
                <a:path w="9346" h="30880" extrusionOk="0">
                  <a:moveTo>
                    <a:pt x="7738" y="1"/>
                  </a:moveTo>
                  <a:lnTo>
                    <a:pt x="318" y="29303"/>
                  </a:lnTo>
                  <a:lnTo>
                    <a:pt x="1" y="30880"/>
                  </a:lnTo>
                  <a:lnTo>
                    <a:pt x="1" y="30880"/>
                  </a:lnTo>
                  <a:lnTo>
                    <a:pt x="1715" y="30743"/>
                  </a:lnTo>
                  <a:cubicBezTo>
                    <a:pt x="1715" y="30743"/>
                    <a:pt x="8634" y="3769"/>
                    <a:pt x="8991" y="2199"/>
                  </a:cubicBezTo>
                  <a:cubicBezTo>
                    <a:pt x="9346" y="632"/>
                    <a:pt x="7738" y="1"/>
                    <a:pt x="7738"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4107084" y="4453059"/>
              <a:ext cx="518546" cy="32978"/>
            </a:xfrm>
            <a:custGeom>
              <a:avLst/>
              <a:gdLst/>
              <a:ahLst/>
              <a:cxnLst/>
              <a:rect l="l" t="t" r="r" b="b"/>
              <a:pathLst>
                <a:path w="7689" h="489" extrusionOk="0">
                  <a:moveTo>
                    <a:pt x="1" y="0"/>
                  </a:moveTo>
                  <a:lnTo>
                    <a:pt x="1" y="488"/>
                  </a:lnTo>
                  <a:lnTo>
                    <a:pt x="7688" y="488"/>
                  </a:lnTo>
                  <a:lnTo>
                    <a:pt x="7688"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4658686" y="4453059"/>
              <a:ext cx="1325061" cy="32978"/>
            </a:xfrm>
            <a:custGeom>
              <a:avLst/>
              <a:gdLst/>
              <a:ahLst/>
              <a:cxnLst/>
              <a:rect l="l" t="t" r="r" b="b"/>
              <a:pathLst>
                <a:path w="19648" h="489" extrusionOk="0">
                  <a:moveTo>
                    <a:pt x="0" y="0"/>
                  </a:moveTo>
                  <a:lnTo>
                    <a:pt x="0" y="488"/>
                  </a:lnTo>
                  <a:lnTo>
                    <a:pt x="19647" y="488"/>
                  </a:lnTo>
                  <a:lnTo>
                    <a:pt x="19647"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055329" y="4453059"/>
              <a:ext cx="1325331" cy="32978"/>
            </a:xfrm>
            <a:custGeom>
              <a:avLst/>
              <a:gdLst/>
              <a:ahLst/>
              <a:cxnLst/>
              <a:rect l="l" t="t" r="r" b="b"/>
              <a:pathLst>
                <a:path w="19652" h="489" extrusionOk="0">
                  <a:moveTo>
                    <a:pt x="1" y="0"/>
                  </a:moveTo>
                  <a:lnTo>
                    <a:pt x="1" y="488"/>
                  </a:lnTo>
                  <a:lnTo>
                    <a:pt x="19652" y="488"/>
                  </a:lnTo>
                  <a:lnTo>
                    <a:pt x="19652"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4774078" y="3432198"/>
              <a:ext cx="838414" cy="823510"/>
            </a:xfrm>
            <a:custGeom>
              <a:avLst/>
              <a:gdLst/>
              <a:ahLst/>
              <a:cxnLst/>
              <a:rect l="l" t="t" r="r" b="b"/>
              <a:pathLst>
                <a:path w="12432" h="12211" extrusionOk="0">
                  <a:moveTo>
                    <a:pt x="1872" y="0"/>
                  </a:moveTo>
                  <a:cubicBezTo>
                    <a:pt x="751" y="0"/>
                    <a:pt x="1" y="1607"/>
                    <a:pt x="1166" y="2385"/>
                  </a:cubicBezTo>
                  <a:cubicBezTo>
                    <a:pt x="1342" y="2502"/>
                    <a:pt x="1516" y="2599"/>
                    <a:pt x="1673" y="2672"/>
                  </a:cubicBezTo>
                  <a:cubicBezTo>
                    <a:pt x="2782" y="3170"/>
                    <a:pt x="1239" y="4704"/>
                    <a:pt x="2939" y="6277"/>
                  </a:cubicBezTo>
                  <a:cubicBezTo>
                    <a:pt x="4640" y="7848"/>
                    <a:pt x="5512" y="7711"/>
                    <a:pt x="4927" y="8937"/>
                  </a:cubicBezTo>
                  <a:cubicBezTo>
                    <a:pt x="4343" y="10163"/>
                    <a:pt x="5709" y="12210"/>
                    <a:pt x="5709" y="12210"/>
                  </a:cubicBezTo>
                  <a:lnTo>
                    <a:pt x="12431" y="12210"/>
                  </a:lnTo>
                  <a:cubicBezTo>
                    <a:pt x="12431" y="12210"/>
                    <a:pt x="8950" y="9805"/>
                    <a:pt x="9307" y="7724"/>
                  </a:cubicBezTo>
                  <a:cubicBezTo>
                    <a:pt x="9665" y="5643"/>
                    <a:pt x="8001" y="4387"/>
                    <a:pt x="5946" y="4296"/>
                  </a:cubicBezTo>
                  <a:cubicBezTo>
                    <a:pt x="3888" y="4209"/>
                    <a:pt x="4483" y="3912"/>
                    <a:pt x="3968" y="1824"/>
                  </a:cubicBezTo>
                  <a:cubicBezTo>
                    <a:pt x="3798" y="1133"/>
                    <a:pt x="3234" y="601"/>
                    <a:pt x="2552" y="197"/>
                  </a:cubicBezTo>
                  <a:cubicBezTo>
                    <a:pt x="2319" y="60"/>
                    <a:pt x="2089" y="0"/>
                    <a:pt x="1872"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a:off x="5840596" y="3248757"/>
              <a:ext cx="891220" cy="1006947"/>
            </a:xfrm>
            <a:custGeom>
              <a:avLst/>
              <a:gdLst/>
              <a:ahLst/>
              <a:cxnLst/>
              <a:rect l="l" t="t" r="r" b="b"/>
              <a:pathLst>
                <a:path w="13215" h="14931" extrusionOk="0">
                  <a:moveTo>
                    <a:pt x="11143" y="0"/>
                  </a:moveTo>
                  <a:cubicBezTo>
                    <a:pt x="10634" y="0"/>
                    <a:pt x="10072" y="108"/>
                    <a:pt x="9506" y="418"/>
                  </a:cubicBezTo>
                  <a:cubicBezTo>
                    <a:pt x="7056" y="1755"/>
                    <a:pt x="7294" y="3448"/>
                    <a:pt x="5620" y="3575"/>
                  </a:cubicBezTo>
                  <a:cubicBezTo>
                    <a:pt x="3853" y="3713"/>
                    <a:pt x="953" y="5022"/>
                    <a:pt x="475" y="8644"/>
                  </a:cubicBezTo>
                  <a:cubicBezTo>
                    <a:pt x="1" y="12268"/>
                    <a:pt x="475" y="14930"/>
                    <a:pt x="475" y="14930"/>
                  </a:cubicBezTo>
                  <a:lnTo>
                    <a:pt x="4688" y="14930"/>
                  </a:lnTo>
                  <a:cubicBezTo>
                    <a:pt x="4688" y="14930"/>
                    <a:pt x="6766" y="13384"/>
                    <a:pt x="6111" y="11205"/>
                  </a:cubicBezTo>
                  <a:cubicBezTo>
                    <a:pt x="5457" y="9028"/>
                    <a:pt x="5540" y="6188"/>
                    <a:pt x="8099" y="6010"/>
                  </a:cubicBezTo>
                  <a:cubicBezTo>
                    <a:pt x="10655" y="5830"/>
                    <a:pt x="9121" y="3295"/>
                    <a:pt x="9847" y="1811"/>
                  </a:cubicBezTo>
                  <a:cubicBezTo>
                    <a:pt x="10390" y="702"/>
                    <a:pt x="12012" y="563"/>
                    <a:pt x="12789" y="563"/>
                  </a:cubicBezTo>
                  <a:cubicBezTo>
                    <a:pt x="13049" y="563"/>
                    <a:pt x="13214" y="578"/>
                    <a:pt x="13214" y="578"/>
                  </a:cubicBezTo>
                  <a:cubicBezTo>
                    <a:pt x="13214" y="578"/>
                    <a:pt x="12320" y="0"/>
                    <a:pt x="11143"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5998543" y="3266629"/>
              <a:ext cx="733882" cy="990019"/>
            </a:xfrm>
            <a:custGeom>
              <a:avLst/>
              <a:gdLst/>
              <a:ahLst/>
              <a:cxnLst/>
              <a:rect l="l" t="t" r="r" b="b"/>
              <a:pathLst>
                <a:path w="10882" h="14680" extrusionOk="0">
                  <a:moveTo>
                    <a:pt x="9212" y="1"/>
                  </a:moveTo>
                  <a:cubicBezTo>
                    <a:pt x="8395" y="1"/>
                    <a:pt x="7476" y="238"/>
                    <a:pt x="6943" y="1146"/>
                  </a:cubicBezTo>
                  <a:cubicBezTo>
                    <a:pt x="6623" y="1687"/>
                    <a:pt x="6418" y="2214"/>
                    <a:pt x="6218" y="2726"/>
                  </a:cubicBezTo>
                  <a:cubicBezTo>
                    <a:pt x="5734" y="3972"/>
                    <a:pt x="5349" y="4957"/>
                    <a:pt x="3619" y="5101"/>
                  </a:cubicBezTo>
                  <a:cubicBezTo>
                    <a:pt x="2526" y="5187"/>
                    <a:pt x="1567" y="5756"/>
                    <a:pt x="923" y="6701"/>
                  </a:cubicBezTo>
                  <a:cubicBezTo>
                    <a:pt x="212" y="7744"/>
                    <a:pt x="1" y="9093"/>
                    <a:pt x="362" y="10309"/>
                  </a:cubicBezTo>
                  <a:cubicBezTo>
                    <a:pt x="1053" y="12628"/>
                    <a:pt x="175" y="14636"/>
                    <a:pt x="164" y="14656"/>
                  </a:cubicBezTo>
                  <a:lnTo>
                    <a:pt x="215" y="14679"/>
                  </a:lnTo>
                  <a:cubicBezTo>
                    <a:pt x="224" y="14659"/>
                    <a:pt x="1114" y="12635"/>
                    <a:pt x="415" y="10292"/>
                  </a:cubicBezTo>
                  <a:cubicBezTo>
                    <a:pt x="58" y="9093"/>
                    <a:pt x="265" y="7760"/>
                    <a:pt x="970" y="6731"/>
                  </a:cubicBezTo>
                  <a:cubicBezTo>
                    <a:pt x="1604" y="5802"/>
                    <a:pt x="2546" y="5241"/>
                    <a:pt x="3622" y="5155"/>
                  </a:cubicBezTo>
                  <a:cubicBezTo>
                    <a:pt x="5390" y="5011"/>
                    <a:pt x="5777" y="4012"/>
                    <a:pt x="6268" y="2746"/>
                  </a:cubicBezTo>
                  <a:cubicBezTo>
                    <a:pt x="6469" y="2238"/>
                    <a:pt x="6672" y="1710"/>
                    <a:pt x="6990" y="1172"/>
                  </a:cubicBezTo>
                  <a:cubicBezTo>
                    <a:pt x="7509" y="288"/>
                    <a:pt x="8408" y="56"/>
                    <a:pt x="9209" y="56"/>
                  </a:cubicBezTo>
                  <a:cubicBezTo>
                    <a:pt x="10087" y="56"/>
                    <a:pt x="10848" y="335"/>
                    <a:pt x="10862" y="341"/>
                  </a:cubicBezTo>
                  <a:lnTo>
                    <a:pt x="10882" y="287"/>
                  </a:lnTo>
                  <a:cubicBezTo>
                    <a:pt x="10866" y="281"/>
                    <a:pt x="10100" y="1"/>
                    <a:pt x="9212"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6009604" y="3795572"/>
              <a:ext cx="223833" cy="118829"/>
            </a:xfrm>
            <a:custGeom>
              <a:avLst/>
              <a:gdLst/>
              <a:ahLst/>
              <a:cxnLst/>
              <a:rect l="l" t="t" r="r" b="b"/>
              <a:pathLst>
                <a:path w="3319" h="1762" extrusionOk="0">
                  <a:moveTo>
                    <a:pt x="2373" y="0"/>
                  </a:moveTo>
                  <a:cubicBezTo>
                    <a:pt x="685" y="0"/>
                    <a:pt x="9" y="1722"/>
                    <a:pt x="0" y="1741"/>
                  </a:cubicBezTo>
                  <a:lnTo>
                    <a:pt x="54" y="1762"/>
                  </a:lnTo>
                  <a:cubicBezTo>
                    <a:pt x="59" y="1742"/>
                    <a:pt x="720" y="56"/>
                    <a:pt x="2371" y="56"/>
                  </a:cubicBezTo>
                  <a:cubicBezTo>
                    <a:pt x="2651" y="56"/>
                    <a:pt x="2959" y="105"/>
                    <a:pt x="3298" y="218"/>
                  </a:cubicBezTo>
                  <a:lnTo>
                    <a:pt x="3318" y="164"/>
                  </a:lnTo>
                  <a:cubicBezTo>
                    <a:pt x="2973" y="49"/>
                    <a:pt x="2659" y="0"/>
                    <a:pt x="2373"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6099503" y="3634320"/>
              <a:ext cx="235973" cy="42622"/>
            </a:xfrm>
            <a:custGeom>
              <a:avLst/>
              <a:gdLst/>
              <a:ahLst/>
              <a:cxnLst/>
              <a:rect l="l" t="t" r="r" b="b"/>
              <a:pathLst>
                <a:path w="3499" h="632" extrusionOk="0">
                  <a:moveTo>
                    <a:pt x="2171" y="0"/>
                  </a:moveTo>
                  <a:cubicBezTo>
                    <a:pt x="1095" y="0"/>
                    <a:pt x="17" y="575"/>
                    <a:pt x="1" y="585"/>
                  </a:cubicBezTo>
                  <a:lnTo>
                    <a:pt x="27" y="631"/>
                  </a:lnTo>
                  <a:cubicBezTo>
                    <a:pt x="43" y="624"/>
                    <a:pt x="1111" y="55"/>
                    <a:pt x="2170" y="55"/>
                  </a:cubicBezTo>
                  <a:cubicBezTo>
                    <a:pt x="2632" y="55"/>
                    <a:pt x="3092" y="163"/>
                    <a:pt x="3462" y="474"/>
                  </a:cubicBezTo>
                  <a:lnTo>
                    <a:pt x="3498" y="431"/>
                  </a:lnTo>
                  <a:cubicBezTo>
                    <a:pt x="3117" y="111"/>
                    <a:pt x="2644" y="0"/>
                    <a:pt x="2171"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6325027" y="3418642"/>
              <a:ext cx="42015" cy="151470"/>
            </a:xfrm>
            <a:custGeom>
              <a:avLst/>
              <a:gdLst/>
              <a:ahLst/>
              <a:cxnLst/>
              <a:rect l="l" t="t" r="r" b="b"/>
              <a:pathLst>
                <a:path w="623" h="2246" extrusionOk="0">
                  <a:moveTo>
                    <a:pt x="44" y="0"/>
                  </a:moveTo>
                  <a:lnTo>
                    <a:pt x="1" y="37"/>
                  </a:lnTo>
                  <a:cubicBezTo>
                    <a:pt x="562" y="652"/>
                    <a:pt x="391" y="2225"/>
                    <a:pt x="391" y="2239"/>
                  </a:cubicBezTo>
                  <a:lnTo>
                    <a:pt x="445" y="2246"/>
                  </a:lnTo>
                  <a:cubicBezTo>
                    <a:pt x="452" y="2182"/>
                    <a:pt x="622" y="632"/>
                    <a:pt x="44"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5347667" y="2884034"/>
              <a:ext cx="966145" cy="1371662"/>
            </a:xfrm>
            <a:custGeom>
              <a:avLst/>
              <a:gdLst/>
              <a:ahLst/>
              <a:cxnLst/>
              <a:rect l="l" t="t" r="r" b="b"/>
              <a:pathLst>
                <a:path w="14326" h="20339" extrusionOk="0">
                  <a:moveTo>
                    <a:pt x="13420" y="0"/>
                  </a:moveTo>
                  <a:cubicBezTo>
                    <a:pt x="13420" y="0"/>
                    <a:pt x="9842" y="250"/>
                    <a:pt x="8783" y="3223"/>
                  </a:cubicBezTo>
                  <a:cubicBezTo>
                    <a:pt x="7724" y="6200"/>
                    <a:pt x="7169" y="7560"/>
                    <a:pt x="5255" y="8820"/>
                  </a:cubicBezTo>
                  <a:cubicBezTo>
                    <a:pt x="3341" y="10079"/>
                    <a:pt x="1" y="15631"/>
                    <a:pt x="2653" y="20338"/>
                  </a:cubicBezTo>
                  <a:lnTo>
                    <a:pt x="7784" y="20338"/>
                  </a:lnTo>
                  <a:cubicBezTo>
                    <a:pt x="7784" y="20338"/>
                    <a:pt x="9792" y="17640"/>
                    <a:pt x="8833" y="15270"/>
                  </a:cubicBezTo>
                  <a:cubicBezTo>
                    <a:pt x="7875" y="12902"/>
                    <a:pt x="7674" y="8720"/>
                    <a:pt x="11002" y="7410"/>
                  </a:cubicBezTo>
                  <a:cubicBezTo>
                    <a:pt x="14325" y="6097"/>
                    <a:pt x="11352" y="1764"/>
                    <a:pt x="13420"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5669834" y="2882146"/>
              <a:ext cx="583154" cy="1373753"/>
            </a:xfrm>
            <a:custGeom>
              <a:avLst/>
              <a:gdLst/>
              <a:ahLst/>
              <a:cxnLst/>
              <a:rect l="l" t="t" r="r" b="b"/>
              <a:pathLst>
                <a:path w="8647" h="20370" extrusionOk="0">
                  <a:moveTo>
                    <a:pt x="8640" y="1"/>
                  </a:moveTo>
                  <a:cubicBezTo>
                    <a:pt x="8630" y="1"/>
                    <a:pt x="7778" y="135"/>
                    <a:pt x="6916" y="743"/>
                  </a:cubicBezTo>
                  <a:cubicBezTo>
                    <a:pt x="6117" y="1304"/>
                    <a:pt x="5146" y="2397"/>
                    <a:pt x="5038" y="4411"/>
                  </a:cubicBezTo>
                  <a:cubicBezTo>
                    <a:pt x="4938" y="6235"/>
                    <a:pt x="3906" y="7227"/>
                    <a:pt x="2810" y="8276"/>
                  </a:cubicBezTo>
                  <a:cubicBezTo>
                    <a:pt x="1581" y="9459"/>
                    <a:pt x="304" y="10682"/>
                    <a:pt x="198" y="13204"/>
                  </a:cubicBezTo>
                  <a:cubicBezTo>
                    <a:pt x="1" y="17915"/>
                    <a:pt x="198" y="20346"/>
                    <a:pt x="198" y="20370"/>
                  </a:cubicBezTo>
                  <a:lnTo>
                    <a:pt x="255" y="20366"/>
                  </a:lnTo>
                  <a:cubicBezTo>
                    <a:pt x="252" y="20340"/>
                    <a:pt x="54" y="17915"/>
                    <a:pt x="255" y="13207"/>
                  </a:cubicBezTo>
                  <a:cubicBezTo>
                    <a:pt x="361" y="10705"/>
                    <a:pt x="1624" y="9493"/>
                    <a:pt x="2850" y="8316"/>
                  </a:cubicBezTo>
                  <a:cubicBezTo>
                    <a:pt x="3953" y="7260"/>
                    <a:pt x="4995" y="6262"/>
                    <a:pt x="5092" y="4414"/>
                  </a:cubicBezTo>
                  <a:cubicBezTo>
                    <a:pt x="5199" y="2420"/>
                    <a:pt x="6158" y="1344"/>
                    <a:pt x="6947" y="790"/>
                  </a:cubicBezTo>
                  <a:cubicBezTo>
                    <a:pt x="7798" y="188"/>
                    <a:pt x="8640" y="58"/>
                    <a:pt x="8646" y="55"/>
                  </a:cubicBezTo>
                  <a:lnTo>
                    <a:pt x="86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5906621" y="3344524"/>
              <a:ext cx="235973" cy="52738"/>
            </a:xfrm>
            <a:custGeom>
              <a:avLst/>
              <a:gdLst/>
              <a:ahLst/>
              <a:cxnLst/>
              <a:rect l="l" t="t" r="r" b="b"/>
              <a:pathLst>
                <a:path w="3499" h="782" extrusionOk="0">
                  <a:moveTo>
                    <a:pt x="2719" y="0"/>
                  </a:moveTo>
                  <a:cubicBezTo>
                    <a:pt x="1437" y="0"/>
                    <a:pt x="17" y="724"/>
                    <a:pt x="1" y="735"/>
                  </a:cubicBezTo>
                  <a:lnTo>
                    <a:pt x="24" y="782"/>
                  </a:lnTo>
                  <a:cubicBezTo>
                    <a:pt x="44" y="774"/>
                    <a:pt x="1451" y="56"/>
                    <a:pt x="2717" y="56"/>
                  </a:cubicBezTo>
                  <a:cubicBezTo>
                    <a:pt x="2983" y="56"/>
                    <a:pt x="3243" y="87"/>
                    <a:pt x="3482" y="164"/>
                  </a:cubicBezTo>
                  <a:lnTo>
                    <a:pt x="3499" y="111"/>
                  </a:lnTo>
                  <a:cubicBezTo>
                    <a:pt x="3255" y="33"/>
                    <a:pt x="2990" y="0"/>
                    <a:pt x="2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5695327" y="3610513"/>
              <a:ext cx="212503" cy="78770"/>
            </a:xfrm>
            <a:custGeom>
              <a:avLst/>
              <a:gdLst/>
              <a:ahLst/>
              <a:cxnLst/>
              <a:rect l="l" t="t" r="r" b="b"/>
              <a:pathLst>
                <a:path w="3151" h="1168" extrusionOk="0">
                  <a:moveTo>
                    <a:pt x="2748" y="1"/>
                  </a:moveTo>
                  <a:cubicBezTo>
                    <a:pt x="1249" y="1"/>
                    <a:pt x="13" y="1116"/>
                    <a:pt x="0" y="1128"/>
                  </a:cubicBezTo>
                  <a:lnTo>
                    <a:pt x="37" y="1168"/>
                  </a:lnTo>
                  <a:cubicBezTo>
                    <a:pt x="49" y="1156"/>
                    <a:pt x="1272" y="55"/>
                    <a:pt x="2745" y="55"/>
                  </a:cubicBezTo>
                  <a:cubicBezTo>
                    <a:pt x="2876" y="55"/>
                    <a:pt x="3008" y="63"/>
                    <a:pt x="3141" y="82"/>
                  </a:cubicBezTo>
                  <a:lnTo>
                    <a:pt x="3151" y="28"/>
                  </a:lnTo>
                  <a:cubicBezTo>
                    <a:pt x="3015" y="9"/>
                    <a:pt x="2880" y="1"/>
                    <a:pt x="2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5843563" y="3328271"/>
              <a:ext cx="25088" cy="129013"/>
            </a:xfrm>
            <a:custGeom>
              <a:avLst/>
              <a:gdLst/>
              <a:ahLst/>
              <a:cxnLst/>
              <a:rect l="l" t="t" r="r" b="b"/>
              <a:pathLst>
                <a:path w="372" h="1913" extrusionOk="0">
                  <a:moveTo>
                    <a:pt x="54" y="1"/>
                  </a:moveTo>
                  <a:lnTo>
                    <a:pt x="1" y="21"/>
                  </a:lnTo>
                  <a:cubicBezTo>
                    <a:pt x="311" y="906"/>
                    <a:pt x="4" y="1885"/>
                    <a:pt x="1" y="1895"/>
                  </a:cubicBezTo>
                  <a:lnTo>
                    <a:pt x="54" y="1912"/>
                  </a:lnTo>
                  <a:cubicBezTo>
                    <a:pt x="57" y="1902"/>
                    <a:pt x="371" y="906"/>
                    <a:pt x="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4773337" y="2997808"/>
              <a:ext cx="1063731" cy="1257891"/>
            </a:xfrm>
            <a:custGeom>
              <a:avLst/>
              <a:gdLst/>
              <a:ahLst/>
              <a:cxnLst/>
              <a:rect l="l" t="t" r="r" b="b"/>
              <a:pathLst>
                <a:path w="15773" h="18652" extrusionOk="0">
                  <a:moveTo>
                    <a:pt x="1" y="0"/>
                  </a:moveTo>
                  <a:lnTo>
                    <a:pt x="1" y="0"/>
                  </a:lnTo>
                  <a:cubicBezTo>
                    <a:pt x="1" y="0"/>
                    <a:pt x="1858" y="1240"/>
                    <a:pt x="1801" y="2759"/>
                  </a:cubicBezTo>
                  <a:cubicBezTo>
                    <a:pt x="1745" y="4282"/>
                    <a:pt x="2082" y="7042"/>
                    <a:pt x="5292" y="7830"/>
                  </a:cubicBezTo>
                  <a:cubicBezTo>
                    <a:pt x="8506" y="8619"/>
                    <a:pt x="8617" y="10109"/>
                    <a:pt x="7885" y="12745"/>
                  </a:cubicBezTo>
                  <a:cubicBezTo>
                    <a:pt x="7153" y="15378"/>
                    <a:pt x="8112" y="18651"/>
                    <a:pt x="8112" y="18651"/>
                  </a:cubicBezTo>
                  <a:lnTo>
                    <a:pt x="15773" y="18651"/>
                  </a:lnTo>
                  <a:cubicBezTo>
                    <a:pt x="15773" y="18651"/>
                    <a:pt x="15264" y="12725"/>
                    <a:pt x="12054" y="10925"/>
                  </a:cubicBezTo>
                  <a:cubicBezTo>
                    <a:pt x="8844" y="9127"/>
                    <a:pt x="9689" y="6872"/>
                    <a:pt x="7828" y="4563"/>
                  </a:cubicBezTo>
                  <a:cubicBezTo>
                    <a:pt x="5971" y="2255"/>
                    <a:pt x="3886" y="3324"/>
                    <a:pt x="2984" y="1690"/>
                  </a:cubicBezTo>
                  <a:cubicBezTo>
                    <a:pt x="2082" y="57"/>
                    <a:pt x="1" y="0"/>
                    <a:pt x="1"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4773134" y="2995852"/>
              <a:ext cx="870853" cy="1260993"/>
            </a:xfrm>
            <a:custGeom>
              <a:avLst/>
              <a:gdLst/>
              <a:ahLst/>
              <a:cxnLst/>
              <a:rect l="l" t="t" r="r" b="b"/>
              <a:pathLst>
                <a:path w="12913" h="18698" extrusionOk="0">
                  <a:moveTo>
                    <a:pt x="36" y="1"/>
                  </a:moveTo>
                  <a:cubicBezTo>
                    <a:pt x="14" y="1"/>
                    <a:pt x="2" y="2"/>
                    <a:pt x="0" y="2"/>
                  </a:cubicBezTo>
                  <a:lnTo>
                    <a:pt x="4" y="56"/>
                  </a:lnTo>
                  <a:cubicBezTo>
                    <a:pt x="5" y="56"/>
                    <a:pt x="13" y="55"/>
                    <a:pt x="28" y="55"/>
                  </a:cubicBezTo>
                  <a:cubicBezTo>
                    <a:pt x="259" y="55"/>
                    <a:pt x="2068" y="134"/>
                    <a:pt x="3037" y="2735"/>
                  </a:cubicBezTo>
                  <a:cubicBezTo>
                    <a:pt x="4076" y="5528"/>
                    <a:pt x="5763" y="6249"/>
                    <a:pt x="7116" y="6828"/>
                  </a:cubicBezTo>
                  <a:lnTo>
                    <a:pt x="7183" y="6857"/>
                  </a:lnTo>
                  <a:cubicBezTo>
                    <a:pt x="8569" y="7452"/>
                    <a:pt x="10771" y="9583"/>
                    <a:pt x="10771" y="12774"/>
                  </a:cubicBezTo>
                  <a:cubicBezTo>
                    <a:pt x="10771" y="15962"/>
                    <a:pt x="12849" y="18671"/>
                    <a:pt x="12869" y="18697"/>
                  </a:cubicBezTo>
                  <a:lnTo>
                    <a:pt x="12913" y="18664"/>
                  </a:lnTo>
                  <a:cubicBezTo>
                    <a:pt x="12893" y="18637"/>
                    <a:pt x="10825" y="15942"/>
                    <a:pt x="10825" y="12774"/>
                  </a:cubicBezTo>
                  <a:cubicBezTo>
                    <a:pt x="10825" y="9557"/>
                    <a:pt x="8606" y="7406"/>
                    <a:pt x="7203" y="6807"/>
                  </a:cubicBezTo>
                  <a:lnTo>
                    <a:pt x="7140" y="6777"/>
                  </a:lnTo>
                  <a:cubicBezTo>
                    <a:pt x="5793" y="6203"/>
                    <a:pt x="4119" y="5485"/>
                    <a:pt x="3087" y="2718"/>
                  </a:cubicBezTo>
                  <a:cubicBezTo>
                    <a:pt x="2118" y="113"/>
                    <a:pt x="312" y="1"/>
                    <a:pt x="36"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5471827" y="3773991"/>
              <a:ext cx="171500" cy="278325"/>
            </a:xfrm>
            <a:custGeom>
              <a:avLst/>
              <a:gdLst/>
              <a:ahLst/>
              <a:cxnLst/>
              <a:rect l="l" t="t" r="r" b="b"/>
              <a:pathLst>
                <a:path w="2543" h="4127" extrusionOk="0">
                  <a:moveTo>
                    <a:pt x="2519" y="0"/>
                  </a:moveTo>
                  <a:cubicBezTo>
                    <a:pt x="0" y="1203"/>
                    <a:pt x="918" y="4096"/>
                    <a:pt x="926" y="4126"/>
                  </a:cubicBezTo>
                  <a:lnTo>
                    <a:pt x="979" y="4109"/>
                  </a:lnTo>
                  <a:cubicBezTo>
                    <a:pt x="969" y="4079"/>
                    <a:pt x="67" y="1229"/>
                    <a:pt x="2542" y="50"/>
                  </a:cubicBezTo>
                  <a:lnTo>
                    <a:pt x="2519"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5329863" y="3720105"/>
              <a:ext cx="173118" cy="126922"/>
            </a:xfrm>
            <a:custGeom>
              <a:avLst/>
              <a:gdLst/>
              <a:ahLst/>
              <a:cxnLst/>
              <a:rect l="l" t="t" r="r" b="b"/>
              <a:pathLst>
                <a:path w="2567" h="1882" extrusionOk="0">
                  <a:moveTo>
                    <a:pt x="4" y="0"/>
                  </a:moveTo>
                  <a:lnTo>
                    <a:pt x="1" y="57"/>
                  </a:lnTo>
                  <a:cubicBezTo>
                    <a:pt x="1554" y="91"/>
                    <a:pt x="2506" y="1865"/>
                    <a:pt x="2516" y="1882"/>
                  </a:cubicBezTo>
                  <a:lnTo>
                    <a:pt x="2566" y="1855"/>
                  </a:lnTo>
                  <a:cubicBezTo>
                    <a:pt x="2556" y="1838"/>
                    <a:pt x="1591" y="37"/>
                    <a:pt x="4"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5154110" y="3232099"/>
              <a:ext cx="105274" cy="225991"/>
            </a:xfrm>
            <a:custGeom>
              <a:avLst/>
              <a:gdLst/>
              <a:ahLst/>
              <a:cxnLst/>
              <a:rect l="l" t="t" r="r" b="b"/>
              <a:pathLst>
                <a:path w="1561" h="3351" extrusionOk="0">
                  <a:moveTo>
                    <a:pt x="946" y="0"/>
                  </a:moveTo>
                  <a:cubicBezTo>
                    <a:pt x="1" y="2051"/>
                    <a:pt x="1511" y="3338"/>
                    <a:pt x="1528" y="3351"/>
                  </a:cubicBezTo>
                  <a:lnTo>
                    <a:pt x="1560" y="3308"/>
                  </a:lnTo>
                  <a:cubicBezTo>
                    <a:pt x="1548" y="3294"/>
                    <a:pt x="67" y="2038"/>
                    <a:pt x="996" y="24"/>
                  </a:cubicBezTo>
                  <a:lnTo>
                    <a:pt x="946"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4903768" y="3285985"/>
              <a:ext cx="204006" cy="86323"/>
            </a:xfrm>
            <a:custGeom>
              <a:avLst/>
              <a:gdLst/>
              <a:ahLst/>
              <a:cxnLst/>
              <a:rect l="l" t="t" r="r" b="b"/>
              <a:pathLst>
                <a:path w="3025" h="1280" extrusionOk="0">
                  <a:moveTo>
                    <a:pt x="703" y="0"/>
                  </a:moveTo>
                  <a:cubicBezTo>
                    <a:pt x="463" y="0"/>
                    <a:pt x="225" y="56"/>
                    <a:pt x="1" y="190"/>
                  </a:cubicBezTo>
                  <a:lnTo>
                    <a:pt x="28" y="237"/>
                  </a:lnTo>
                  <a:cubicBezTo>
                    <a:pt x="243" y="109"/>
                    <a:pt x="472" y="55"/>
                    <a:pt x="704" y="55"/>
                  </a:cubicBezTo>
                  <a:cubicBezTo>
                    <a:pt x="1807" y="55"/>
                    <a:pt x="2967" y="1266"/>
                    <a:pt x="2984" y="1280"/>
                  </a:cubicBezTo>
                  <a:lnTo>
                    <a:pt x="3024" y="1243"/>
                  </a:lnTo>
                  <a:cubicBezTo>
                    <a:pt x="3008" y="1226"/>
                    <a:pt x="1832" y="0"/>
                    <a:pt x="703"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6285843" y="3218341"/>
              <a:ext cx="8430" cy="2967"/>
            </a:xfrm>
            <a:custGeom>
              <a:avLst/>
              <a:gdLst/>
              <a:ahLst/>
              <a:cxnLst/>
              <a:rect l="l" t="t" r="r" b="b"/>
              <a:pathLst>
                <a:path w="125" h="44" extrusionOk="0">
                  <a:moveTo>
                    <a:pt x="1" y="1"/>
                  </a:moveTo>
                  <a:lnTo>
                    <a:pt x="44" y="44"/>
                  </a:lnTo>
                  <a:cubicBezTo>
                    <a:pt x="70" y="30"/>
                    <a:pt x="98" y="17"/>
                    <a:pt x="124" y="7"/>
                  </a:cubicBezTo>
                  <a:lnTo>
                    <a:pt x="1" y="1"/>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6518786" y="3465042"/>
              <a:ext cx="3507" cy="3237"/>
            </a:xfrm>
            <a:custGeom>
              <a:avLst/>
              <a:gdLst/>
              <a:ahLst/>
              <a:cxnLst/>
              <a:rect l="l" t="t" r="r" b="b"/>
              <a:pathLst>
                <a:path w="52" h="48" extrusionOk="0">
                  <a:moveTo>
                    <a:pt x="21" y="0"/>
                  </a:moveTo>
                  <a:lnTo>
                    <a:pt x="1" y="20"/>
                  </a:lnTo>
                  <a:lnTo>
                    <a:pt x="24" y="48"/>
                  </a:lnTo>
                  <a:lnTo>
                    <a:pt x="51" y="37"/>
                  </a:lnTo>
                  <a:lnTo>
                    <a:pt x="21" y="0"/>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7015828" y="3250106"/>
              <a:ext cx="16523" cy="4384"/>
            </a:xfrm>
            <a:custGeom>
              <a:avLst/>
              <a:gdLst/>
              <a:ahLst/>
              <a:cxnLst/>
              <a:rect l="l" t="t" r="r" b="b"/>
              <a:pathLst>
                <a:path w="245" h="65" extrusionOk="0">
                  <a:moveTo>
                    <a:pt x="1" y="0"/>
                  </a:moveTo>
                  <a:lnTo>
                    <a:pt x="1" y="0"/>
                  </a:lnTo>
                  <a:cubicBezTo>
                    <a:pt x="41" y="24"/>
                    <a:pt x="81" y="44"/>
                    <a:pt x="118" y="64"/>
                  </a:cubicBezTo>
                  <a:lnTo>
                    <a:pt x="245" y="11"/>
                  </a:lnTo>
                  <a:lnTo>
                    <a:pt x="1" y="0"/>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7032284" y="3250781"/>
              <a:ext cx="67" cy="67"/>
            </a:xfrm>
            <a:custGeom>
              <a:avLst/>
              <a:gdLst/>
              <a:ahLst/>
              <a:cxnLst/>
              <a:rect l="l" t="t" r="r" b="b"/>
              <a:pathLst>
                <a:path w="1" h="1" extrusionOk="0">
                  <a:moveTo>
                    <a:pt x="1" y="1"/>
                  </a:move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7026214" y="3250781"/>
              <a:ext cx="6137" cy="7284"/>
            </a:xfrm>
            <a:custGeom>
              <a:avLst/>
              <a:gdLst/>
              <a:ahLst/>
              <a:cxnLst/>
              <a:rect l="l" t="t" r="r" b="b"/>
              <a:pathLst>
                <a:path w="91" h="108" extrusionOk="0">
                  <a:moveTo>
                    <a:pt x="91" y="1"/>
                  </a:moveTo>
                  <a:lnTo>
                    <a:pt x="0" y="74"/>
                  </a:lnTo>
                  <a:cubicBezTo>
                    <a:pt x="27" y="84"/>
                    <a:pt x="51" y="98"/>
                    <a:pt x="77" y="107"/>
                  </a:cubicBezTo>
                  <a:lnTo>
                    <a:pt x="91"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6285843" y="3218341"/>
              <a:ext cx="1619" cy="4316"/>
            </a:xfrm>
            <a:custGeom>
              <a:avLst/>
              <a:gdLst/>
              <a:ahLst/>
              <a:cxnLst/>
              <a:rect l="l" t="t" r="r" b="b"/>
              <a:pathLst>
                <a:path w="24" h="64" extrusionOk="0">
                  <a:moveTo>
                    <a:pt x="1" y="1"/>
                  </a:moveTo>
                  <a:lnTo>
                    <a:pt x="4" y="64"/>
                  </a:lnTo>
                  <a:cubicBezTo>
                    <a:pt x="10" y="61"/>
                    <a:pt x="17" y="58"/>
                    <a:pt x="24" y="54"/>
                  </a:cubicBezTo>
                  <a:lnTo>
                    <a:pt x="1"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6523574" y="3325168"/>
              <a:ext cx="498179" cy="935730"/>
            </a:xfrm>
            <a:custGeom>
              <a:avLst/>
              <a:gdLst/>
              <a:ahLst/>
              <a:cxnLst/>
              <a:rect l="l" t="t" r="r" b="b"/>
              <a:pathLst>
                <a:path w="7387" h="13875" extrusionOk="0">
                  <a:moveTo>
                    <a:pt x="7386" y="0"/>
                  </a:moveTo>
                  <a:lnTo>
                    <a:pt x="7386" y="0"/>
                  </a:lnTo>
                  <a:cubicBezTo>
                    <a:pt x="6832" y="267"/>
                    <a:pt x="6070" y="565"/>
                    <a:pt x="5068" y="825"/>
                  </a:cubicBezTo>
                  <a:lnTo>
                    <a:pt x="1343" y="3729"/>
                  </a:lnTo>
                  <a:lnTo>
                    <a:pt x="0" y="2135"/>
                  </a:lnTo>
                  <a:lnTo>
                    <a:pt x="0" y="13874"/>
                  </a:lnTo>
                  <a:lnTo>
                    <a:pt x="5396" y="13874"/>
                  </a:lnTo>
                  <a:lnTo>
                    <a:pt x="7386"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6520404" y="3467537"/>
              <a:ext cx="2293" cy="742"/>
            </a:xfrm>
            <a:custGeom>
              <a:avLst/>
              <a:gdLst/>
              <a:ahLst/>
              <a:cxnLst/>
              <a:rect l="l" t="t" r="r" b="b"/>
              <a:pathLst>
                <a:path w="34" h="11" extrusionOk="0">
                  <a:moveTo>
                    <a:pt x="27" y="0"/>
                  </a:moveTo>
                  <a:lnTo>
                    <a:pt x="0" y="11"/>
                  </a:lnTo>
                  <a:lnTo>
                    <a:pt x="34" y="11"/>
                  </a:lnTo>
                  <a:lnTo>
                    <a:pt x="27"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6865299" y="3255771"/>
              <a:ext cx="166105" cy="125101"/>
            </a:xfrm>
            <a:custGeom>
              <a:avLst/>
              <a:gdLst/>
              <a:ahLst/>
              <a:cxnLst/>
              <a:rect l="l" t="t" r="r" b="b"/>
              <a:pathLst>
                <a:path w="2463" h="1855" extrusionOk="0">
                  <a:moveTo>
                    <a:pt x="2386" y="0"/>
                  </a:moveTo>
                  <a:lnTo>
                    <a:pt x="1" y="1854"/>
                  </a:lnTo>
                  <a:cubicBezTo>
                    <a:pt x="1003" y="1594"/>
                    <a:pt x="1765" y="1296"/>
                    <a:pt x="2319" y="1029"/>
                  </a:cubicBezTo>
                  <a:lnTo>
                    <a:pt x="2463" y="33"/>
                  </a:lnTo>
                  <a:cubicBezTo>
                    <a:pt x="2437" y="24"/>
                    <a:pt x="2413" y="10"/>
                    <a:pt x="2386"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6286046" y="3221983"/>
              <a:ext cx="31629" cy="75061"/>
            </a:xfrm>
            <a:custGeom>
              <a:avLst/>
              <a:gdLst/>
              <a:ahLst/>
              <a:cxnLst/>
              <a:rect l="l" t="t" r="r" b="b"/>
              <a:pathLst>
                <a:path w="469" h="1113" extrusionOk="0">
                  <a:moveTo>
                    <a:pt x="21" y="0"/>
                  </a:moveTo>
                  <a:cubicBezTo>
                    <a:pt x="14" y="4"/>
                    <a:pt x="7" y="7"/>
                    <a:pt x="1" y="10"/>
                  </a:cubicBezTo>
                  <a:lnTo>
                    <a:pt x="14" y="789"/>
                  </a:lnTo>
                  <a:cubicBezTo>
                    <a:pt x="144" y="889"/>
                    <a:pt x="298" y="999"/>
                    <a:pt x="468" y="1112"/>
                  </a:cubicBezTo>
                  <a:lnTo>
                    <a:pt x="21"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6520404" y="3468212"/>
              <a:ext cx="67" cy="67"/>
            </a:xfrm>
            <a:custGeom>
              <a:avLst/>
              <a:gdLst/>
              <a:ahLst/>
              <a:cxnLst/>
              <a:rect l="l" t="t" r="r" b="b"/>
              <a:pathLst>
                <a:path w="1" h="1" extrusionOk="0">
                  <a:moveTo>
                    <a:pt x="0" y="1"/>
                  </a:moveTo>
                  <a:lnTo>
                    <a:pt x="0"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7032284" y="3250781"/>
              <a:ext cx="67" cy="67"/>
            </a:xfrm>
            <a:custGeom>
              <a:avLst/>
              <a:gdLst/>
              <a:ahLst/>
              <a:cxnLst/>
              <a:rect l="l" t="t" r="r" b="b"/>
              <a:pathLst>
                <a:path w="1" h="1" extrusionOk="0">
                  <a:moveTo>
                    <a:pt x="1" y="1"/>
                  </a:move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7023719" y="3250781"/>
              <a:ext cx="8632" cy="3709"/>
            </a:xfrm>
            <a:custGeom>
              <a:avLst/>
              <a:gdLst/>
              <a:ahLst/>
              <a:cxnLst/>
              <a:rect l="l" t="t" r="r" b="b"/>
              <a:pathLst>
                <a:path w="128" h="55" extrusionOk="0">
                  <a:moveTo>
                    <a:pt x="128" y="1"/>
                  </a:moveTo>
                  <a:lnTo>
                    <a:pt x="1" y="54"/>
                  </a:lnTo>
                  <a:lnTo>
                    <a:pt x="4" y="54"/>
                  </a:lnTo>
                  <a:lnTo>
                    <a:pt x="128"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7032284" y="3250781"/>
              <a:ext cx="67" cy="67"/>
            </a:xfrm>
            <a:custGeom>
              <a:avLst/>
              <a:gdLst/>
              <a:ahLst/>
              <a:cxnLst/>
              <a:rect l="l" t="t" r="r" b="b"/>
              <a:pathLst>
                <a:path w="1" h="1" extrusionOk="0">
                  <a:moveTo>
                    <a:pt x="1" y="1"/>
                  </a:moveTo>
                  <a:lnTo>
                    <a:pt x="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a:off x="7023989" y="3250781"/>
              <a:ext cx="8363" cy="5058"/>
            </a:xfrm>
            <a:custGeom>
              <a:avLst/>
              <a:gdLst/>
              <a:ahLst/>
              <a:cxnLst/>
              <a:rect l="l" t="t" r="r" b="b"/>
              <a:pathLst>
                <a:path w="124" h="75" extrusionOk="0">
                  <a:moveTo>
                    <a:pt x="124" y="1"/>
                  </a:moveTo>
                  <a:lnTo>
                    <a:pt x="0" y="54"/>
                  </a:lnTo>
                  <a:cubicBezTo>
                    <a:pt x="10" y="61"/>
                    <a:pt x="23" y="67"/>
                    <a:pt x="33" y="74"/>
                  </a:cubicBezTo>
                  <a:lnTo>
                    <a:pt x="124"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6522630" y="3468212"/>
              <a:ext cx="1012" cy="944"/>
            </a:xfrm>
            <a:custGeom>
              <a:avLst/>
              <a:gdLst/>
              <a:ahLst/>
              <a:cxnLst/>
              <a:rect l="l" t="t" r="r" b="b"/>
              <a:pathLst>
                <a:path w="15" h="14" extrusionOk="0">
                  <a:moveTo>
                    <a:pt x="1" y="1"/>
                  </a:moveTo>
                  <a:lnTo>
                    <a:pt x="14" y="14"/>
                  </a:lnTo>
                  <a:lnTo>
                    <a:pt x="14"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6285843" y="3218341"/>
              <a:ext cx="2967" cy="2967"/>
            </a:xfrm>
            <a:custGeom>
              <a:avLst/>
              <a:gdLst/>
              <a:ahLst/>
              <a:cxnLst/>
              <a:rect l="l" t="t" r="r" b="b"/>
              <a:pathLst>
                <a:path w="44" h="44" extrusionOk="0">
                  <a:moveTo>
                    <a:pt x="44" y="44"/>
                  </a:moveTo>
                  <a:lnTo>
                    <a:pt x="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6288743" y="3221241"/>
              <a:ext cx="124494" cy="131238"/>
            </a:xfrm>
            <a:custGeom>
              <a:avLst/>
              <a:gdLst/>
              <a:ahLst/>
              <a:cxnLst/>
              <a:rect l="l" t="t" r="r" b="b"/>
              <a:pathLst>
                <a:path w="1846" h="1946" extrusionOk="0">
                  <a:moveTo>
                    <a:pt x="1" y="1"/>
                  </a:moveTo>
                  <a:lnTo>
                    <a:pt x="1805" y="1925"/>
                  </a:lnTo>
                  <a:cubicBezTo>
                    <a:pt x="1819" y="1932"/>
                    <a:pt x="1831" y="1939"/>
                    <a:pt x="1845" y="1945"/>
                  </a:cubicBezTo>
                  <a:lnTo>
                    <a:pt x="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6285843" y="3218341"/>
              <a:ext cx="2967" cy="3709"/>
            </a:xfrm>
            <a:custGeom>
              <a:avLst/>
              <a:gdLst/>
              <a:ahLst/>
              <a:cxnLst/>
              <a:rect l="l" t="t" r="r" b="b"/>
              <a:pathLst>
                <a:path w="44" h="55" extrusionOk="0">
                  <a:moveTo>
                    <a:pt x="1" y="1"/>
                  </a:moveTo>
                  <a:lnTo>
                    <a:pt x="24" y="54"/>
                  </a:lnTo>
                  <a:cubicBezTo>
                    <a:pt x="30" y="50"/>
                    <a:pt x="38" y="47"/>
                    <a:pt x="44" y="44"/>
                  </a:cubicBezTo>
                  <a:lnTo>
                    <a:pt x="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27"/>
          <p:cNvSpPr/>
          <p:nvPr/>
        </p:nvSpPr>
        <p:spPr>
          <a:xfrm>
            <a:off x="6010076" y="3089798"/>
            <a:ext cx="190181" cy="91179"/>
          </a:xfrm>
          <a:custGeom>
            <a:avLst/>
            <a:gdLst/>
            <a:ahLst/>
            <a:cxnLst/>
            <a:rect l="l" t="t" r="r" b="b"/>
            <a:pathLst>
              <a:path w="2820" h="1352" extrusionOk="0">
                <a:moveTo>
                  <a:pt x="2681" y="0"/>
                </a:moveTo>
                <a:cubicBezTo>
                  <a:pt x="1393" y="0"/>
                  <a:pt x="17" y="1299"/>
                  <a:pt x="0" y="1312"/>
                </a:cubicBezTo>
                <a:lnTo>
                  <a:pt x="37" y="1352"/>
                </a:lnTo>
                <a:cubicBezTo>
                  <a:pt x="53" y="1339"/>
                  <a:pt x="1410" y="56"/>
                  <a:pt x="2673" y="56"/>
                </a:cubicBezTo>
                <a:cubicBezTo>
                  <a:pt x="2719" y="56"/>
                  <a:pt x="2767" y="59"/>
                  <a:pt x="2813" y="63"/>
                </a:cubicBezTo>
                <a:lnTo>
                  <a:pt x="2820" y="6"/>
                </a:lnTo>
                <a:cubicBezTo>
                  <a:pt x="2774" y="2"/>
                  <a:pt x="2727" y="0"/>
                  <a:pt x="2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2883900" y="985747"/>
            <a:ext cx="1939507" cy="396143"/>
          </a:xfrm>
          <a:custGeom>
            <a:avLst/>
            <a:gdLst/>
            <a:ahLst/>
            <a:cxnLst/>
            <a:rect l="l" t="t" r="r" b="b"/>
            <a:pathLst>
              <a:path w="28759" h="5874" extrusionOk="0">
                <a:moveTo>
                  <a:pt x="8951" y="0"/>
                </a:moveTo>
                <a:cubicBezTo>
                  <a:pt x="6963" y="0"/>
                  <a:pt x="5206" y="990"/>
                  <a:pt x="4146" y="2499"/>
                </a:cubicBezTo>
                <a:cubicBezTo>
                  <a:pt x="3922" y="2818"/>
                  <a:pt x="3562" y="3004"/>
                  <a:pt x="3173" y="3004"/>
                </a:cubicBezTo>
                <a:cubicBezTo>
                  <a:pt x="3162" y="3004"/>
                  <a:pt x="3152" y="3004"/>
                  <a:pt x="3141" y="3004"/>
                </a:cubicBezTo>
                <a:lnTo>
                  <a:pt x="3081" y="3004"/>
                </a:lnTo>
                <a:cubicBezTo>
                  <a:pt x="1451" y="3004"/>
                  <a:pt x="114" y="4270"/>
                  <a:pt x="0" y="5873"/>
                </a:cubicBezTo>
                <a:lnTo>
                  <a:pt x="28758" y="5873"/>
                </a:lnTo>
                <a:cubicBezTo>
                  <a:pt x="28638" y="4277"/>
                  <a:pt x="27305" y="3017"/>
                  <a:pt x="25675" y="3017"/>
                </a:cubicBezTo>
                <a:cubicBezTo>
                  <a:pt x="24583" y="3017"/>
                  <a:pt x="23624" y="3585"/>
                  <a:pt x="23072" y="4441"/>
                </a:cubicBezTo>
                <a:cubicBezTo>
                  <a:pt x="22853" y="4786"/>
                  <a:pt x="22475" y="4990"/>
                  <a:pt x="22076" y="4990"/>
                </a:cubicBezTo>
                <a:cubicBezTo>
                  <a:pt x="22001" y="4990"/>
                  <a:pt x="21925" y="4983"/>
                  <a:pt x="21849" y="4968"/>
                </a:cubicBezTo>
                <a:cubicBezTo>
                  <a:pt x="21656" y="4931"/>
                  <a:pt x="21456" y="4908"/>
                  <a:pt x="21248" y="4908"/>
                </a:cubicBezTo>
                <a:cubicBezTo>
                  <a:pt x="21035" y="4908"/>
                  <a:pt x="20824" y="4931"/>
                  <a:pt x="20623" y="4971"/>
                </a:cubicBezTo>
                <a:cubicBezTo>
                  <a:pt x="20543" y="4988"/>
                  <a:pt x="20463" y="4996"/>
                  <a:pt x="20383" y="4996"/>
                </a:cubicBezTo>
                <a:cubicBezTo>
                  <a:pt x="20026" y="4996"/>
                  <a:pt x="19682" y="4834"/>
                  <a:pt x="19457" y="4544"/>
                </a:cubicBezTo>
                <a:cubicBezTo>
                  <a:pt x="18639" y="3488"/>
                  <a:pt x="17359" y="2807"/>
                  <a:pt x="15919" y="2807"/>
                </a:cubicBezTo>
                <a:cubicBezTo>
                  <a:pt x="15586" y="2807"/>
                  <a:pt x="15258" y="2843"/>
                  <a:pt x="14947" y="2910"/>
                </a:cubicBezTo>
                <a:cubicBezTo>
                  <a:pt x="14859" y="2930"/>
                  <a:pt x="14770" y="2939"/>
                  <a:pt x="14681" y="2939"/>
                </a:cubicBezTo>
                <a:cubicBezTo>
                  <a:pt x="14305" y="2939"/>
                  <a:pt x="13946" y="2763"/>
                  <a:pt x="13721" y="2449"/>
                </a:cubicBezTo>
                <a:cubicBezTo>
                  <a:pt x="12656" y="966"/>
                  <a:pt x="10915" y="0"/>
                  <a:pt x="8951"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7578222" y="2818009"/>
            <a:ext cx="280550" cy="260251"/>
          </a:xfrm>
          <a:custGeom>
            <a:avLst/>
            <a:gdLst/>
            <a:ahLst/>
            <a:cxnLst/>
            <a:rect l="l" t="t" r="r" b="b"/>
            <a:pathLst>
              <a:path w="4160" h="3859" extrusionOk="0">
                <a:moveTo>
                  <a:pt x="47" y="0"/>
                </a:moveTo>
                <a:cubicBezTo>
                  <a:pt x="21" y="0"/>
                  <a:pt x="1" y="20"/>
                  <a:pt x="1" y="47"/>
                </a:cubicBezTo>
                <a:lnTo>
                  <a:pt x="1" y="3809"/>
                </a:lnTo>
                <a:cubicBezTo>
                  <a:pt x="1" y="3835"/>
                  <a:pt x="21" y="3858"/>
                  <a:pt x="47" y="3858"/>
                </a:cubicBezTo>
                <a:lnTo>
                  <a:pt x="4110" y="3858"/>
                </a:lnTo>
                <a:cubicBezTo>
                  <a:pt x="4139" y="3858"/>
                  <a:pt x="4159" y="3835"/>
                  <a:pt x="4159" y="3809"/>
                </a:cubicBezTo>
                <a:lnTo>
                  <a:pt x="4159" y="47"/>
                </a:lnTo>
                <a:cubicBezTo>
                  <a:pt x="4159" y="20"/>
                  <a:pt x="4139" y="0"/>
                  <a:pt x="4110"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7835106" y="2857867"/>
            <a:ext cx="109320" cy="180402"/>
          </a:xfrm>
          <a:custGeom>
            <a:avLst/>
            <a:gdLst/>
            <a:ahLst/>
            <a:cxnLst/>
            <a:rect l="l" t="t" r="r" b="b"/>
            <a:pathLst>
              <a:path w="1621" h="2675" extrusionOk="0">
                <a:moveTo>
                  <a:pt x="1361" y="1"/>
                </a:moveTo>
                <a:cubicBezTo>
                  <a:pt x="1297" y="1"/>
                  <a:pt x="1232" y="24"/>
                  <a:pt x="1180" y="77"/>
                </a:cubicBezTo>
                <a:lnTo>
                  <a:pt x="100" y="1156"/>
                </a:lnTo>
                <a:cubicBezTo>
                  <a:pt x="0" y="1256"/>
                  <a:pt x="0" y="1420"/>
                  <a:pt x="100" y="1520"/>
                </a:cubicBezTo>
                <a:lnTo>
                  <a:pt x="1180" y="2599"/>
                </a:lnTo>
                <a:cubicBezTo>
                  <a:pt x="1232" y="2651"/>
                  <a:pt x="1297" y="2674"/>
                  <a:pt x="1360" y="2674"/>
                </a:cubicBezTo>
                <a:cubicBezTo>
                  <a:pt x="1493" y="2674"/>
                  <a:pt x="1621" y="2572"/>
                  <a:pt x="1621" y="2416"/>
                </a:cubicBezTo>
                <a:lnTo>
                  <a:pt x="1621" y="257"/>
                </a:lnTo>
                <a:cubicBezTo>
                  <a:pt x="1621" y="104"/>
                  <a:pt x="1493" y="1"/>
                  <a:pt x="136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7527506" y="2889632"/>
            <a:ext cx="117008" cy="116941"/>
          </a:xfrm>
          <a:custGeom>
            <a:avLst/>
            <a:gdLst/>
            <a:ahLst/>
            <a:cxnLst/>
            <a:rect l="l" t="t" r="r" b="b"/>
            <a:pathLst>
              <a:path w="1735" h="1734" extrusionOk="0">
                <a:moveTo>
                  <a:pt x="870" y="1"/>
                </a:moveTo>
                <a:cubicBezTo>
                  <a:pt x="389" y="1"/>
                  <a:pt x="0" y="388"/>
                  <a:pt x="0" y="866"/>
                </a:cubicBezTo>
                <a:cubicBezTo>
                  <a:pt x="0" y="1347"/>
                  <a:pt x="389" y="1734"/>
                  <a:pt x="870" y="1734"/>
                </a:cubicBezTo>
                <a:cubicBezTo>
                  <a:pt x="1347" y="1734"/>
                  <a:pt x="1735" y="1347"/>
                  <a:pt x="1735" y="866"/>
                </a:cubicBezTo>
                <a:cubicBezTo>
                  <a:pt x="1735" y="388"/>
                  <a:pt x="1347" y="1"/>
                  <a:pt x="870" y="1"/>
                </a:cubicBezTo>
                <a:close/>
              </a:path>
            </a:pathLst>
          </a:custGeom>
          <a:solidFill>
            <a:srgbClr val="71B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7560619" y="2922746"/>
            <a:ext cx="50782" cy="50782"/>
          </a:xfrm>
          <a:custGeom>
            <a:avLst/>
            <a:gdLst/>
            <a:ahLst/>
            <a:cxnLst/>
            <a:rect l="l" t="t" r="r" b="b"/>
            <a:pathLst>
              <a:path w="753" h="753" extrusionOk="0">
                <a:moveTo>
                  <a:pt x="379" y="0"/>
                </a:moveTo>
                <a:cubicBezTo>
                  <a:pt x="171" y="0"/>
                  <a:pt x="1" y="168"/>
                  <a:pt x="1" y="375"/>
                </a:cubicBezTo>
                <a:cubicBezTo>
                  <a:pt x="1" y="582"/>
                  <a:pt x="171" y="752"/>
                  <a:pt x="379" y="752"/>
                </a:cubicBezTo>
                <a:cubicBezTo>
                  <a:pt x="585" y="752"/>
                  <a:pt x="752" y="582"/>
                  <a:pt x="752" y="375"/>
                </a:cubicBezTo>
                <a:cubicBezTo>
                  <a:pt x="752" y="168"/>
                  <a:pt x="585" y="0"/>
                  <a:pt x="379"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7665626" y="2889632"/>
            <a:ext cx="117008" cy="116941"/>
          </a:xfrm>
          <a:custGeom>
            <a:avLst/>
            <a:gdLst/>
            <a:ahLst/>
            <a:cxnLst/>
            <a:rect l="l" t="t" r="r" b="b"/>
            <a:pathLst>
              <a:path w="1735" h="1734" extrusionOk="0">
                <a:moveTo>
                  <a:pt x="866" y="1"/>
                </a:moveTo>
                <a:cubicBezTo>
                  <a:pt x="388" y="1"/>
                  <a:pt x="0" y="388"/>
                  <a:pt x="0" y="866"/>
                </a:cubicBezTo>
                <a:cubicBezTo>
                  <a:pt x="0" y="1347"/>
                  <a:pt x="388" y="1734"/>
                  <a:pt x="866" y="1734"/>
                </a:cubicBezTo>
                <a:cubicBezTo>
                  <a:pt x="1347" y="1734"/>
                  <a:pt x="1735" y="1347"/>
                  <a:pt x="1735" y="866"/>
                </a:cubicBezTo>
                <a:cubicBezTo>
                  <a:pt x="1735" y="388"/>
                  <a:pt x="1347" y="1"/>
                  <a:pt x="866" y="1"/>
                </a:cubicBezTo>
                <a:close/>
              </a:path>
            </a:pathLst>
          </a:custGeom>
          <a:solidFill>
            <a:srgbClr val="71B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7698739" y="2922746"/>
            <a:ext cx="50782" cy="50782"/>
          </a:xfrm>
          <a:custGeom>
            <a:avLst/>
            <a:gdLst/>
            <a:ahLst/>
            <a:cxnLst/>
            <a:rect l="l" t="t" r="r" b="b"/>
            <a:pathLst>
              <a:path w="753" h="753" extrusionOk="0">
                <a:moveTo>
                  <a:pt x="375" y="0"/>
                </a:moveTo>
                <a:cubicBezTo>
                  <a:pt x="168" y="0"/>
                  <a:pt x="1" y="168"/>
                  <a:pt x="1" y="375"/>
                </a:cubicBezTo>
                <a:cubicBezTo>
                  <a:pt x="1" y="582"/>
                  <a:pt x="168" y="752"/>
                  <a:pt x="375" y="752"/>
                </a:cubicBezTo>
                <a:cubicBezTo>
                  <a:pt x="582" y="752"/>
                  <a:pt x="752" y="582"/>
                  <a:pt x="752" y="375"/>
                </a:cubicBezTo>
                <a:cubicBezTo>
                  <a:pt x="752" y="168"/>
                  <a:pt x="582" y="0"/>
                  <a:pt x="375"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 name="Google Shape;333;p27"/>
          <p:cNvGrpSpPr/>
          <p:nvPr/>
        </p:nvGrpSpPr>
        <p:grpSpPr>
          <a:xfrm>
            <a:off x="6622915" y="831050"/>
            <a:ext cx="2249487" cy="1380867"/>
            <a:chOff x="6622915" y="831050"/>
            <a:chExt cx="2249487" cy="1380867"/>
          </a:xfrm>
        </p:grpSpPr>
        <p:grpSp>
          <p:nvGrpSpPr>
            <p:cNvPr id="334" name="Google Shape;334;p27"/>
            <p:cNvGrpSpPr/>
            <p:nvPr/>
          </p:nvGrpSpPr>
          <p:grpSpPr>
            <a:xfrm>
              <a:off x="6622915" y="1020898"/>
              <a:ext cx="2249487" cy="1191020"/>
              <a:chOff x="6622915" y="1020898"/>
              <a:chExt cx="2249487" cy="1191020"/>
            </a:xfrm>
          </p:grpSpPr>
          <p:sp>
            <p:nvSpPr>
              <p:cNvPr id="335" name="Google Shape;335;p27"/>
              <p:cNvSpPr/>
              <p:nvPr/>
            </p:nvSpPr>
            <p:spPr>
              <a:xfrm>
                <a:off x="6622915" y="1190539"/>
                <a:ext cx="2017872" cy="1021379"/>
              </a:xfrm>
              <a:custGeom>
                <a:avLst/>
                <a:gdLst/>
                <a:ahLst/>
                <a:cxnLst/>
                <a:rect l="l" t="t" r="r" b="b"/>
                <a:pathLst>
                  <a:path w="29921" h="15145" extrusionOk="0">
                    <a:moveTo>
                      <a:pt x="134" y="1"/>
                    </a:moveTo>
                    <a:cubicBezTo>
                      <a:pt x="60" y="1"/>
                      <a:pt x="0" y="61"/>
                      <a:pt x="0" y="134"/>
                    </a:cubicBezTo>
                    <a:lnTo>
                      <a:pt x="0" y="15011"/>
                    </a:lnTo>
                    <a:cubicBezTo>
                      <a:pt x="0" y="15084"/>
                      <a:pt x="60" y="15144"/>
                      <a:pt x="134" y="15144"/>
                    </a:cubicBezTo>
                    <a:lnTo>
                      <a:pt x="29787" y="15144"/>
                    </a:lnTo>
                    <a:cubicBezTo>
                      <a:pt x="29861" y="15144"/>
                      <a:pt x="29921" y="15084"/>
                      <a:pt x="29921" y="15011"/>
                    </a:cubicBezTo>
                    <a:lnTo>
                      <a:pt x="29921" y="134"/>
                    </a:lnTo>
                    <a:cubicBezTo>
                      <a:pt x="29921" y="61"/>
                      <a:pt x="29861" y="1"/>
                      <a:pt x="29787"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6763463" y="1212390"/>
                <a:ext cx="1719855" cy="977408"/>
              </a:xfrm>
              <a:custGeom>
                <a:avLst/>
                <a:gdLst/>
                <a:ahLst/>
                <a:cxnLst/>
                <a:rect l="l" t="t" r="r" b="b"/>
                <a:pathLst>
                  <a:path w="25502" h="14493" extrusionOk="0">
                    <a:moveTo>
                      <a:pt x="1" y="0"/>
                    </a:moveTo>
                    <a:lnTo>
                      <a:pt x="1" y="14493"/>
                    </a:lnTo>
                    <a:lnTo>
                      <a:pt x="25501" y="14493"/>
                    </a:lnTo>
                    <a:lnTo>
                      <a:pt x="25501"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8521591" y="1666447"/>
                <a:ext cx="83221" cy="83154"/>
              </a:xfrm>
              <a:custGeom>
                <a:avLst/>
                <a:gdLst/>
                <a:ahLst/>
                <a:cxnLst/>
                <a:rect l="l" t="t" r="r" b="b"/>
                <a:pathLst>
                  <a:path w="1234" h="1233" extrusionOk="0">
                    <a:moveTo>
                      <a:pt x="618" y="0"/>
                    </a:moveTo>
                    <a:cubicBezTo>
                      <a:pt x="277" y="0"/>
                      <a:pt x="1" y="278"/>
                      <a:pt x="1" y="615"/>
                    </a:cubicBezTo>
                    <a:cubicBezTo>
                      <a:pt x="1" y="956"/>
                      <a:pt x="277" y="1232"/>
                      <a:pt x="618" y="1232"/>
                    </a:cubicBezTo>
                    <a:cubicBezTo>
                      <a:pt x="956" y="1232"/>
                      <a:pt x="1233" y="956"/>
                      <a:pt x="1233" y="615"/>
                    </a:cubicBezTo>
                    <a:cubicBezTo>
                      <a:pt x="1233" y="278"/>
                      <a:pt x="956" y="0"/>
                      <a:pt x="618"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6677678" y="1575131"/>
                <a:ext cx="18748" cy="265511"/>
              </a:xfrm>
              <a:custGeom>
                <a:avLst/>
                <a:gdLst/>
                <a:ahLst/>
                <a:cxnLst/>
                <a:rect l="l" t="t" r="r" b="b"/>
                <a:pathLst>
                  <a:path w="278" h="3937" extrusionOk="0">
                    <a:moveTo>
                      <a:pt x="137" y="1"/>
                    </a:moveTo>
                    <a:cubicBezTo>
                      <a:pt x="61" y="1"/>
                      <a:pt x="0" y="65"/>
                      <a:pt x="0" y="141"/>
                    </a:cubicBezTo>
                    <a:lnTo>
                      <a:pt x="0" y="3800"/>
                    </a:lnTo>
                    <a:cubicBezTo>
                      <a:pt x="0" y="3873"/>
                      <a:pt x="61" y="3937"/>
                      <a:pt x="137" y="3937"/>
                    </a:cubicBezTo>
                    <a:cubicBezTo>
                      <a:pt x="214" y="3937"/>
                      <a:pt x="277" y="3873"/>
                      <a:pt x="277" y="3800"/>
                    </a:cubicBezTo>
                    <a:lnTo>
                      <a:pt x="277" y="141"/>
                    </a:lnTo>
                    <a:cubicBezTo>
                      <a:pt x="277" y="65"/>
                      <a:pt x="214" y="1"/>
                      <a:pt x="137"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7923184" y="1020898"/>
                <a:ext cx="949218" cy="215943"/>
              </a:xfrm>
              <a:custGeom>
                <a:avLst/>
                <a:gdLst/>
                <a:ahLst/>
                <a:cxnLst/>
                <a:rect l="l" t="t" r="r" b="b"/>
                <a:pathLst>
                  <a:path w="14075" h="3202" extrusionOk="0">
                    <a:moveTo>
                      <a:pt x="5052" y="0"/>
                    </a:moveTo>
                    <a:cubicBezTo>
                      <a:pt x="2820" y="0"/>
                      <a:pt x="896" y="1307"/>
                      <a:pt x="0" y="3201"/>
                    </a:cubicBezTo>
                    <a:lnTo>
                      <a:pt x="14075" y="3201"/>
                    </a:lnTo>
                    <a:cubicBezTo>
                      <a:pt x="13587" y="2162"/>
                      <a:pt x="12531" y="1444"/>
                      <a:pt x="11306" y="1444"/>
                    </a:cubicBezTo>
                    <a:cubicBezTo>
                      <a:pt x="11025" y="1444"/>
                      <a:pt x="10754" y="1484"/>
                      <a:pt x="10497" y="1554"/>
                    </a:cubicBezTo>
                    <a:cubicBezTo>
                      <a:pt x="10297" y="1609"/>
                      <a:pt x="10093" y="1635"/>
                      <a:pt x="9890" y="1635"/>
                    </a:cubicBezTo>
                    <a:cubicBezTo>
                      <a:pt x="9371" y="1635"/>
                      <a:pt x="8858" y="1462"/>
                      <a:pt x="8436" y="1140"/>
                    </a:cubicBezTo>
                    <a:cubicBezTo>
                      <a:pt x="7497" y="425"/>
                      <a:pt x="6324" y="0"/>
                      <a:pt x="50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27"/>
            <p:cNvGrpSpPr/>
            <p:nvPr/>
          </p:nvGrpSpPr>
          <p:grpSpPr>
            <a:xfrm>
              <a:off x="6975701" y="831050"/>
              <a:ext cx="1219062" cy="1362240"/>
              <a:chOff x="6975701" y="831050"/>
              <a:chExt cx="1219062" cy="1362240"/>
            </a:xfrm>
          </p:grpSpPr>
          <p:sp>
            <p:nvSpPr>
              <p:cNvPr id="341" name="Google Shape;341;p27"/>
              <p:cNvSpPr/>
              <p:nvPr/>
            </p:nvSpPr>
            <p:spPr>
              <a:xfrm>
                <a:off x="7835308" y="1666110"/>
                <a:ext cx="359455" cy="527178"/>
              </a:xfrm>
              <a:custGeom>
                <a:avLst/>
                <a:gdLst/>
                <a:ahLst/>
                <a:cxnLst/>
                <a:rect l="l" t="t" r="r" b="b"/>
                <a:pathLst>
                  <a:path w="5330" h="7817" extrusionOk="0">
                    <a:moveTo>
                      <a:pt x="1930" y="1"/>
                    </a:moveTo>
                    <a:cubicBezTo>
                      <a:pt x="1717" y="1"/>
                      <a:pt x="1494" y="61"/>
                      <a:pt x="1266" y="202"/>
                    </a:cubicBezTo>
                    <a:cubicBezTo>
                      <a:pt x="0" y="987"/>
                      <a:pt x="270" y="2460"/>
                      <a:pt x="244" y="3112"/>
                    </a:cubicBezTo>
                    <a:cubicBezTo>
                      <a:pt x="230" y="3419"/>
                      <a:pt x="756" y="5527"/>
                      <a:pt x="1380" y="7816"/>
                    </a:cubicBezTo>
                    <a:lnTo>
                      <a:pt x="5329" y="7816"/>
                    </a:lnTo>
                    <a:cubicBezTo>
                      <a:pt x="4614" y="4705"/>
                      <a:pt x="3786" y="1658"/>
                      <a:pt x="3786" y="1658"/>
                    </a:cubicBezTo>
                    <a:cubicBezTo>
                      <a:pt x="3676" y="1251"/>
                      <a:pt x="2905" y="1"/>
                      <a:pt x="1930"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7824922" y="1752974"/>
                <a:ext cx="324521" cy="440316"/>
              </a:xfrm>
              <a:custGeom>
                <a:avLst/>
                <a:gdLst/>
                <a:ahLst/>
                <a:cxnLst/>
                <a:rect l="l" t="t" r="r" b="b"/>
                <a:pathLst>
                  <a:path w="4812" h="6529" extrusionOk="0">
                    <a:moveTo>
                      <a:pt x="2599" y="0"/>
                    </a:moveTo>
                    <a:cubicBezTo>
                      <a:pt x="2197" y="0"/>
                      <a:pt x="1757" y="155"/>
                      <a:pt x="1314" y="541"/>
                    </a:cubicBezTo>
                    <a:cubicBezTo>
                      <a:pt x="0" y="1687"/>
                      <a:pt x="765" y="3377"/>
                      <a:pt x="765" y="3377"/>
                    </a:cubicBezTo>
                    <a:lnTo>
                      <a:pt x="1627" y="6528"/>
                    </a:lnTo>
                    <a:lnTo>
                      <a:pt x="2299" y="6528"/>
                    </a:lnTo>
                    <a:lnTo>
                      <a:pt x="4811" y="3551"/>
                    </a:lnTo>
                    <a:cubicBezTo>
                      <a:pt x="4811" y="3551"/>
                      <a:pt x="4638" y="2168"/>
                      <a:pt x="4277" y="1226"/>
                    </a:cubicBezTo>
                    <a:cubicBezTo>
                      <a:pt x="4038" y="601"/>
                      <a:pt x="3391" y="0"/>
                      <a:pt x="2599"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7789313" y="1544311"/>
                <a:ext cx="379755" cy="648975"/>
              </a:xfrm>
              <a:custGeom>
                <a:avLst/>
                <a:gdLst/>
                <a:ahLst/>
                <a:cxnLst/>
                <a:rect l="l" t="t" r="r" b="b"/>
                <a:pathLst>
                  <a:path w="5631" h="9623" extrusionOk="0">
                    <a:moveTo>
                      <a:pt x="1845" y="1"/>
                    </a:moveTo>
                    <a:cubicBezTo>
                      <a:pt x="1" y="883"/>
                      <a:pt x="281" y="2175"/>
                      <a:pt x="371" y="3518"/>
                    </a:cubicBezTo>
                    <a:cubicBezTo>
                      <a:pt x="448" y="4664"/>
                      <a:pt x="1624" y="8506"/>
                      <a:pt x="1972" y="9622"/>
                    </a:cubicBezTo>
                    <a:lnTo>
                      <a:pt x="2235" y="9622"/>
                    </a:lnTo>
                    <a:lnTo>
                      <a:pt x="5630" y="3411"/>
                    </a:lnTo>
                    <a:lnTo>
                      <a:pt x="4881" y="1741"/>
                    </a:lnTo>
                    <a:cubicBezTo>
                      <a:pt x="4133" y="70"/>
                      <a:pt x="1845" y="1"/>
                      <a:pt x="1845"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7364163" y="1533453"/>
                <a:ext cx="505395" cy="204411"/>
              </a:xfrm>
              <a:custGeom>
                <a:avLst/>
                <a:gdLst/>
                <a:ahLst/>
                <a:cxnLst/>
                <a:rect l="l" t="t" r="r" b="b"/>
                <a:pathLst>
                  <a:path w="7494" h="3031" extrusionOk="0">
                    <a:moveTo>
                      <a:pt x="6328" y="1"/>
                    </a:moveTo>
                    <a:cubicBezTo>
                      <a:pt x="5513" y="1"/>
                      <a:pt x="4805" y="57"/>
                      <a:pt x="4805" y="57"/>
                    </a:cubicBezTo>
                    <a:lnTo>
                      <a:pt x="3041" y="34"/>
                    </a:lnTo>
                    <a:cubicBezTo>
                      <a:pt x="3041" y="34"/>
                      <a:pt x="1330" y="218"/>
                      <a:pt x="0" y="372"/>
                    </a:cubicBezTo>
                    <a:cubicBezTo>
                      <a:pt x="718" y="1740"/>
                      <a:pt x="2035" y="3030"/>
                      <a:pt x="3526" y="3030"/>
                    </a:cubicBezTo>
                    <a:cubicBezTo>
                      <a:pt x="3819" y="3030"/>
                      <a:pt x="4120" y="2980"/>
                      <a:pt x="4424" y="2871"/>
                    </a:cubicBezTo>
                    <a:cubicBezTo>
                      <a:pt x="5710" y="2427"/>
                      <a:pt x="6849" y="1344"/>
                      <a:pt x="7494" y="51"/>
                    </a:cubicBezTo>
                    <a:cubicBezTo>
                      <a:pt x="7124" y="13"/>
                      <a:pt x="6714" y="1"/>
                      <a:pt x="6328"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7172157" y="1536892"/>
                <a:ext cx="880159" cy="656394"/>
              </a:xfrm>
              <a:custGeom>
                <a:avLst/>
                <a:gdLst/>
                <a:ahLst/>
                <a:cxnLst/>
                <a:rect l="l" t="t" r="r" b="b"/>
                <a:pathLst>
                  <a:path w="13051" h="9733" extrusionOk="0">
                    <a:moveTo>
                      <a:pt x="10341" y="0"/>
                    </a:moveTo>
                    <a:cubicBezTo>
                      <a:pt x="9696" y="1293"/>
                      <a:pt x="8557" y="2376"/>
                      <a:pt x="7271" y="2820"/>
                    </a:cubicBezTo>
                    <a:cubicBezTo>
                      <a:pt x="6967" y="2929"/>
                      <a:pt x="6666" y="2979"/>
                      <a:pt x="6373" y="2979"/>
                    </a:cubicBezTo>
                    <a:cubicBezTo>
                      <a:pt x="4882" y="2979"/>
                      <a:pt x="3565" y="1689"/>
                      <a:pt x="2847" y="321"/>
                    </a:cubicBezTo>
                    <a:cubicBezTo>
                      <a:pt x="2373" y="378"/>
                      <a:pt x="1949" y="427"/>
                      <a:pt x="1669" y="464"/>
                    </a:cubicBezTo>
                    <a:cubicBezTo>
                      <a:pt x="586" y="612"/>
                      <a:pt x="1" y="1871"/>
                      <a:pt x="128" y="3374"/>
                    </a:cubicBezTo>
                    <a:cubicBezTo>
                      <a:pt x="255" y="4877"/>
                      <a:pt x="1715" y="7637"/>
                      <a:pt x="2170" y="8616"/>
                    </a:cubicBezTo>
                    <a:cubicBezTo>
                      <a:pt x="2273" y="8837"/>
                      <a:pt x="2393" y="9241"/>
                      <a:pt x="2514" y="9732"/>
                    </a:cubicBezTo>
                    <a:lnTo>
                      <a:pt x="10532" y="9732"/>
                    </a:lnTo>
                    <a:cubicBezTo>
                      <a:pt x="10845" y="8900"/>
                      <a:pt x="11233" y="7968"/>
                      <a:pt x="11691" y="6956"/>
                    </a:cubicBezTo>
                    <a:cubicBezTo>
                      <a:pt x="13050" y="3942"/>
                      <a:pt x="12098" y="848"/>
                      <a:pt x="11434" y="304"/>
                    </a:cubicBezTo>
                    <a:cubicBezTo>
                      <a:pt x="11236" y="144"/>
                      <a:pt x="10822" y="51"/>
                      <a:pt x="10341"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7950633" y="1828846"/>
                <a:ext cx="57796" cy="195441"/>
              </a:xfrm>
              <a:custGeom>
                <a:avLst/>
                <a:gdLst/>
                <a:ahLst/>
                <a:cxnLst/>
                <a:rect l="l" t="t" r="r" b="b"/>
                <a:pathLst>
                  <a:path w="857" h="2898" extrusionOk="0">
                    <a:moveTo>
                      <a:pt x="773" y="1"/>
                    </a:moveTo>
                    <a:cubicBezTo>
                      <a:pt x="756" y="913"/>
                      <a:pt x="482" y="1928"/>
                      <a:pt x="1" y="2857"/>
                    </a:cubicBezTo>
                    <a:lnTo>
                      <a:pt x="77" y="2898"/>
                    </a:lnTo>
                    <a:cubicBezTo>
                      <a:pt x="565" y="1955"/>
                      <a:pt x="842" y="929"/>
                      <a:pt x="856" y="4"/>
                    </a:cubicBezTo>
                    <a:lnTo>
                      <a:pt x="773"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7362409" y="1806860"/>
                <a:ext cx="123752" cy="49434"/>
              </a:xfrm>
              <a:custGeom>
                <a:avLst/>
                <a:gdLst/>
                <a:ahLst/>
                <a:cxnLst/>
                <a:rect l="l" t="t" r="r" b="b"/>
                <a:pathLst>
                  <a:path w="1835" h="733" extrusionOk="0">
                    <a:moveTo>
                      <a:pt x="1695" y="1"/>
                    </a:moveTo>
                    <a:cubicBezTo>
                      <a:pt x="1621" y="1"/>
                      <a:pt x="1538" y="64"/>
                      <a:pt x="1550" y="160"/>
                    </a:cubicBezTo>
                    <a:cubicBezTo>
                      <a:pt x="1580" y="357"/>
                      <a:pt x="1309" y="413"/>
                      <a:pt x="1186" y="413"/>
                    </a:cubicBezTo>
                    <a:cubicBezTo>
                      <a:pt x="1056" y="413"/>
                      <a:pt x="992" y="360"/>
                      <a:pt x="879" y="290"/>
                    </a:cubicBezTo>
                    <a:cubicBezTo>
                      <a:pt x="782" y="227"/>
                      <a:pt x="705" y="183"/>
                      <a:pt x="591" y="183"/>
                    </a:cubicBezTo>
                    <a:cubicBezTo>
                      <a:pt x="583" y="183"/>
                      <a:pt x="575" y="183"/>
                      <a:pt x="567" y="183"/>
                    </a:cubicBezTo>
                    <a:cubicBezTo>
                      <a:pt x="341" y="193"/>
                      <a:pt x="180" y="370"/>
                      <a:pt x="63" y="547"/>
                    </a:cubicBezTo>
                    <a:cubicBezTo>
                      <a:pt x="1" y="643"/>
                      <a:pt x="88" y="733"/>
                      <a:pt x="178" y="733"/>
                    </a:cubicBezTo>
                    <a:cubicBezTo>
                      <a:pt x="217" y="733"/>
                      <a:pt x="256" y="716"/>
                      <a:pt x="284" y="674"/>
                    </a:cubicBezTo>
                    <a:cubicBezTo>
                      <a:pt x="327" y="594"/>
                      <a:pt x="391" y="524"/>
                      <a:pt x="471" y="470"/>
                    </a:cubicBezTo>
                    <a:cubicBezTo>
                      <a:pt x="581" y="501"/>
                      <a:pt x="692" y="527"/>
                      <a:pt x="802" y="554"/>
                    </a:cubicBezTo>
                    <a:cubicBezTo>
                      <a:pt x="848" y="574"/>
                      <a:pt x="885" y="611"/>
                      <a:pt x="935" y="631"/>
                    </a:cubicBezTo>
                    <a:cubicBezTo>
                      <a:pt x="1013" y="662"/>
                      <a:pt x="1094" y="676"/>
                      <a:pt x="1176" y="676"/>
                    </a:cubicBezTo>
                    <a:cubicBezTo>
                      <a:pt x="1251" y="676"/>
                      <a:pt x="1325" y="665"/>
                      <a:pt x="1397" y="644"/>
                    </a:cubicBezTo>
                    <a:cubicBezTo>
                      <a:pt x="1657" y="564"/>
                      <a:pt x="1834" y="370"/>
                      <a:pt x="1797" y="93"/>
                    </a:cubicBezTo>
                    <a:cubicBezTo>
                      <a:pt x="1788" y="29"/>
                      <a:pt x="1744" y="1"/>
                      <a:pt x="1695"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7625700" y="1788718"/>
                <a:ext cx="121122" cy="37969"/>
              </a:xfrm>
              <a:custGeom>
                <a:avLst/>
                <a:gdLst/>
                <a:ahLst/>
                <a:cxnLst/>
                <a:rect l="l" t="t" r="r" b="b"/>
                <a:pathLst>
                  <a:path w="1796" h="563" extrusionOk="0">
                    <a:moveTo>
                      <a:pt x="536" y="1"/>
                    </a:moveTo>
                    <a:cubicBezTo>
                      <a:pt x="308" y="1"/>
                      <a:pt x="151" y="178"/>
                      <a:pt x="51" y="366"/>
                    </a:cubicBezTo>
                    <a:cubicBezTo>
                      <a:pt x="1" y="464"/>
                      <a:pt x="88" y="555"/>
                      <a:pt x="173" y="555"/>
                    </a:cubicBezTo>
                    <a:cubicBezTo>
                      <a:pt x="211" y="555"/>
                      <a:pt x="248" y="537"/>
                      <a:pt x="272" y="492"/>
                    </a:cubicBezTo>
                    <a:cubicBezTo>
                      <a:pt x="355" y="334"/>
                      <a:pt x="435" y="278"/>
                      <a:pt x="523" y="278"/>
                    </a:cubicBezTo>
                    <a:cubicBezTo>
                      <a:pt x="622" y="278"/>
                      <a:pt x="730" y="350"/>
                      <a:pt x="860" y="429"/>
                    </a:cubicBezTo>
                    <a:cubicBezTo>
                      <a:pt x="990" y="506"/>
                      <a:pt x="1133" y="562"/>
                      <a:pt x="1287" y="562"/>
                    </a:cubicBezTo>
                    <a:cubicBezTo>
                      <a:pt x="1291" y="562"/>
                      <a:pt x="1295" y="562"/>
                      <a:pt x="1299" y="562"/>
                    </a:cubicBezTo>
                    <a:cubicBezTo>
                      <a:pt x="1499" y="562"/>
                      <a:pt x="1782" y="457"/>
                      <a:pt x="1792" y="228"/>
                    </a:cubicBezTo>
                    <a:cubicBezTo>
                      <a:pt x="1795" y="147"/>
                      <a:pt x="1734" y="106"/>
                      <a:pt x="1670" y="106"/>
                    </a:cubicBezTo>
                    <a:cubicBezTo>
                      <a:pt x="1607" y="106"/>
                      <a:pt x="1542" y="147"/>
                      <a:pt x="1538" y="228"/>
                    </a:cubicBezTo>
                    <a:cubicBezTo>
                      <a:pt x="1535" y="308"/>
                      <a:pt x="1485" y="337"/>
                      <a:pt x="1413" y="337"/>
                    </a:cubicBezTo>
                    <a:cubicBezTo>
                      <a:pt x="1225" y="337"/>
                      <a:pt x="886" y="135"/>
                      <a:pt x="840" y="108"/>
                    </a:cubicBezTo>
                    <a:cubicBezTo>
                      <a:pt x="746" y="51"/>
                      <a:pt x="646" y="1"/>
                      <a:pt x="536"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7835308" y="1612899"/>
                <a:ext cx="96979" cy="114446"/>
              </a:xfrm>
              <a:custGeom>
                <a:avLst/>
                <a:gdLst/>
                <a:ahLst/>
                <a:cxnLst/>
                <a:rect l="l" t="t" r="r" b="b"/>
                <a:pathLst>
                  <a:path w="1438" h="1697" extrusionOk="0">
                    <a:moveTo>
                      <a:pt x="1311" y="1"/>
                    </a:moveTo>
                    <a:cubicBezTo>
                      <a:pt x="1247" y="1"/>
                      <a:pt x="1179" y="42"/>
                      <a:pt x="1173" y="122"/>
                    </a:cubicBezTo>
                    <a:cubicBezTo>
                      <a:pt x="1163" y="256"/>
                      <a:pt x="1169" y="410"/>
                      <a:pt x="1136" y="540"/>
                    </a:cubicBezTo>
                    <a:cubicBezTo>
                      <a:pt x="1104" y="670"/>
                      <a:pt x="1034" y="703"/>
                      <a:pt x="948" y="703"/>
                    </a:cubicBezTo>
                    <a:cubicBezTo>
                      <a:pt x="873" y="703"/>
                      <a:pt x="787" y="678"/>
                      <a:pt x="705" y="671"/>
                    </a:cubicBezTo>
                    <a:cubicBezTo>
                      <a:pt x="682" y="668"/>
                      <a:pt x="660" y="667"/>
                      <a:pt x="637" y="667"/>
                    </a:cubicBezTo>
                    <a:cubicBezTo>
                      <a:pt x="524" y="667"/>
                      <a:pt x="416" y="697"/>
                      <a:pt x="318" y="764"/>
                    </a:cubicBezTo>
                    <a:cubicBezTo>
                      <a:pt x="20" y="961"/>
                      <a:pt x="0" y="1329"/>
                      <a:pt x="141" y="1630"/>
                    </a:cubicBezTo>
                    <a:cubicBezTo>
                      <a:pt x="163" y="1677"/>
                      <a:pt x="199" y="1696"/>
                      <a:pt x="237" y="1696"/>
                    </a:cubicBezTo>
                    <a:cubicBezTo>
                      <a:pt x="320" y="1696"/>
                      <a:pt x="409" y="1603"/>
                      <a:pt x="361" y="1502"/>
                    </a:cubicBezTo>
                    <a:cubicBezTo>
                      <a:pt x="284" y="1342"/>
                      <a:pt x="275" y="1141"/>
                      <a:pt x="411" y="1011"/>
                    </a:cubicBezTo>
                    <a:cubicBezTo>
                      <a:pt x="478" y="948"/>
                      <a:pt x="545" y="928"/>
                      <a:pt x="614" y="928"/>
                    </a:cubicBezTo>
                    <a:cubicBezTo>
                      <a:pt x="683" y="928"/>
                      <a:pt x="755" y="948"/>
                      <a:pt x="832" y="961"/>
                    </a:cubicBezTo>
                    <a:cubicBezTo>
                      <a:pt x="883" y="969"/>
                      <a:pt x="932" y="975"/>
                      <a:pt x="981" y="975"/>
                    </a:cubicBezTo>
                    <a:cubicBezTo>
                      <a:pt x="1054" y="975"/>
                      <a:pt x="1125" y="961"/>
                      <a:pt x="1193" y="914"/>
                    </a:cubicBezTo>
                    <a:cubicBezTo>
                      <a:pt x="1437" y="751"/>
                      <a:pt x="1410" y="380"/>
                      <a:pt x="1427" y="122"/>
                    </a:cubicBezTo>
                    <a:cubicBezTo>
                      <a:pt x="1433" y="41"/>
                      <a:pt x="1374" y="1"/>
                      <a:pt x="1311"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7269408" y="1642303"/>
                <a:ext cx="128136" cy="85581"/>
              </a:xfrm>
              <a:custGeom>
                <a:avLst/>
                <a:gdLst/>
                <a:ahLst/>
                <a:cxnLst/>
                <a:rect l="l" t="t" r="r" b="b"/>
                <a:pathLst>
                  <a:path w="1900" h="1269" extrusionOk="0">
                    <a:moveTo>
                      <a:pt x="615" y="0"/>
                    </a:moveTo>
                    <a:cubicBezTo>
                      <a:pt x="450" y="0"/>
                      <a:pt x="272" y="72"/>
                      <a:pt x="126" y="151"/>
                    </a:cubicBezTo>
                    <a:cubicBezTo>
                      <a:pt x="0" y="216"/>
                      <a:pt x="78" y="388"/>
                      <a:pt x="193" y="388"/>
                    </a:cubicBezTo>
                    <a:cubicBezTo>
                      <a:pt x="212" y="388"/>
                      <a:pt x="232" y="383"/>
                      <a:pt x="253" y="372"/>
                    </a:cubicBezTo>
                    <a:cubicBezTo>
                      <a:pt x="353" y="308"/>
                      <a:pt x="460" y="268"/>
                      <a:pt x="577" y="247"/>
                    </a:cubicBezTo>
                    <a:cubicBezTo>
                      <a:pt x="651" y="308"/>
                      <a:pt x="728" y="372"/>
                      <a:pt x="801" y="432"/>
                    </a:cubicBezTo>
                    <a:cubicBezTo>
                      <a:pt x="838" y="502"/>
                      <a:pt x="804" y="645"/>
                      <a:pt x="808" y="725"/>
                    </a:cubicBezTo>
                    <a:cubicBezTo>
                      <a:pt x="808" y="853"/>
                      <a:pt x="818" y="976"/>
                      <a:pt x="901" y="1080"/>
                    </a:cubicBezTo>
                    <a:cubicBezTo>
                      <a:pt x="1032" y="1237"/>
                      <a:pt x="1280" y="1268"/>
                      <a:pt x="1502" y="1268"/>
                    </a:cubicBezTo>
                    <a:cubicBezTo>
                      <a:pt x="1587" y="1268"/>
                      <a:pt x="1667" y="1264"/>
                      <a:pt x="1736" y="1260"/>
                    </a:cubicBezTo>
                    <a:cubicBezTo>
                      <a:pt x="1897" y="1254"/>
                      <a:pt x="1900" y="1006"/>
                      <a:pt x="1745" y="1006"/>
                    </a:cubicBezTo>
                    <a:cubicBezTo>
                      <a:pt x="1742" y="1006"/>
                      <a:pt x="1739" y="1006"/>
                      <a:pt x="1736" y="1006"/>
                    </a:cubicBezTo>
                    <a:cubicBezTo>
                      <a:pt x="1663" y="1010"/>
                      <a:pt x="1582" y="1016"/>
                      <a:pt x="1503" y="1016"/>
                    </a:cubicBezTo>
                    <a:cubicBezTo>
                      <a:pt x="1293" y="1016"/>
                      <a:pt x="1093" y="973"/>
                      <a:pt x="1061" y="725"/>
                    </a:cubicBezTo>
                    <a:cubicBezTo>
                      <a:pt x="1038" y="548"/>
                      <a:pt x="1089" y="388"/>
                      <a:pt x="992" y="221"/>
                    </a:cubicBezTo>
                    <a:cubicBezTo>
                      <a:pt x="900" y="58"/>
                      <a:pt x="763" y="0"/>
                      <a:pt x="615" y="0"/>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7826945" y="1874301"/>
                <a:ext cx="123145" cy="76814"/>
              </a:xfrm>
              <a:custGeom>
                <a:avLst/>
                <a:gdLst/>
                <a:ahLst/>
                <a:cxnLst/>
                <a:rect l="l" t="t" r="r" b="b"/>
                <a:pathLst>
                  <a:path w="1826" h="1139" extrusionOk="0">
                    <a:moveTo>
                      <a:pt x="1462" y="0"/>
                    </a:moveTo>
                    <a:cubicBezTo>
                      <a:pt x="1274" y="0"/>
                      <a:pt x="1082" y="80"/>
                      <a:pt x="940" y="199"/>
                    </a:cubicBezTo>
                    <a:cubicBezTo>
                      <a:pt x="856" y="272"/>
                      <a:pt x="795" y="355"/>
                      <a:pt x="772" y="466"/>
                    </a:cubicBezTo>
                    <a:cubicBezTo>
                      <a:pt x="742" y="610"/>
                      <a:pt x="779" y="626"/>
                      <a:pt x="689" y="764"/>
                    </a:cubicBezTo>
                    <a:cubicBezTo>
                      <a:pt x="660" y="858"/>
                      <a:pt x="609" y="905"/>
                      <a:pt x="533" y="905"/>
                    </a:cubicBezTo>
                    <a:cubicBezTo>
                      <a:pt x="493" y="905"/>
                      <a:pt x="447" y="892"/>
                      <a:pt x="394" y="867"/>
                    </a:cubicBezTo>
                    <a:cubicBezTo>
                      <a:pt x="331" y="847"/>
                      <a:pt x="268" y="824"/>
                      <a:pt x="204" y="796"/>
                    </a:cubicBezTo>
                    <a:cubicBezTo>
                      <a:pt x="188" y="790"/>
                      <a:pt x="172" y="787"/>
                      <a:pt x="158" y="787"/>
                    </a:cubicBezTo>
                    <a:cubicBezTo>
                      <a:pt x="39" y="787"/>
                      <a:pt x="0" y="987"/>
                      <a:pt x="134" y="1041"/>
                    </a:cubicBezTo>
                    <a:cubicBezTo>
                      <a:pt x="264" y="1092"/>
                      <a:pt x="418" y="1138"/>
                      <a:pt x="564" y="1138"/>
                    </a:cubicBezTo>
                    <a:cubicBezTo>
                      <a:pt x="706" y="1138"/>
                      <a:pt x="841" y="1094"/>
                      <a:pt x="940" y="967"/>
                    </a:cubicBezTo>
                    <a:cubicBezTo>
                      <a:pt x="1023" y="857"/>
                      <a:pt x="1003" y="770"/>
                      <a:pt x="1020" y="643"/>
                    </a:cubicBezTo>
                    <a:cubicBezTo>
                      <a:pt x="1047" y="465"/>
                      <a:pt x="1224" y="240"/>
                      <a:pt x="1437" y="240"/>
                    </a:cubicBezTo>
                    <a:cubicBezTo>
                      <a:pt x="1479" y="240"/>
                      <a:pt x="1523" y="249"/>
                      <a:pt x="1568" y="269"/>
                    </a:cubicBezTo>
                    <a:cubicBezTo>
                      <a:pt x="1587" y="277"/>
                      <a:pt x="1606" y="281"/>
                      <a:pt x="1624" y="281"/>
                    </a:cubicBezTo>
                    <a:cubicBezTo>
                      <a:pt x="1746" y="281"/>
                      <a:pt x="1826" y="106"/>
                      <a:pt x="1697" y="48"/>
                    </a:cubicBezTo>
                    <a:cubicBezTo>
                      <a:pt x="1623" y="15"/>
                      <a:pt x="1543" y="0"/>
                      <a:pt x="1462" y="0"/>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7381967" y="1984029"/>
                <a:ext cx="66766" cy="48354"/>
              </a:xfrm>
              <a:custGeom>
                <a:avLst/>
                <a:gdLst/>
                <a:ahLst/>
                <a:cxnLst/>
                <a:rect l="l" t="t" r="r" b="b"/>
                <a:pathLst>
                  <a:path w="990" h="717" extrusionOk="0">
                    <a:moveTo>
                      <a:pt x="523" y="1"/>
                    </a:moveTo>
                    <a:cubicBezTo>
                      <a:pt x="338" y="1"/>
                      <a:pt x="158" y="144"/>
                      <a:pt x="61" y="292"/>
                    </a:cubicBezTo>
                    <a:cubicBezTo>
                      <a:pt x="0" y="387"/>
                      <a:pt x="87" y="478"/>
                      <a:pt x="176" y="478"/>
                    </a:cubicBezTo>
                    <a:cubicBezTo>
                      <a:pt x="215" y="478"/>
                      <a:pt x="254" y="461"/>
                      <a:pt x="281" y="419"/>
                    </a:cubicBezTo>
                    <a:cubicBezTo>
                      <a:pt x="323" y="357"/>
                      <a:pt x="425" y="259"/>
                      <a:pt x="510" y="259"/>
                    </a:cubicBezTo>
                    <a:cubicBezTo>
                      <a:pt x="539" y="259"/>
                      <a:pt x="566" y="271"/>
                      <a:pt x="589" y="299"/>
                    </a:cubicBezTo>
                    <a:cubicBezTo>
                      <a:pt x="662" y="389"/>
                      <a:pt x="678" y="543"/>
                      <a:pt x="726" y="650"/>
                    </a:cubicBezTo>
                    <a:cubicBezTo>
                      <a:pt x="747" y="697"/>
                      <a:pt x="782" y="716"/>
                      <a:pt x="820" y="716"/>
                    </a:cubicBezTo>
                    <a:cubicBezTo>
                      <a:pt x="901" y="716"/>
                      <a:pt x="990" y="623"/>
                      <a:pt x="946" y="523"/>
                    </a:cubicBezTo>
                    <a:cubicBezTo>
                      <a:pt x="869" y="346"/>
                      <a:pt x="846" y="88"/>
                      <a:pt x="632" y="18"/>
                    </a:cubicBezTo>
                    <a:cubicBezTo>
                      <a:pt x="596" y="6"/>
                      <a:pt x="559" y="1"/>
                      <a:pt x="523"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7615989" y="1942687"/>
                <a:ext cx="151200" cy="75937"/>
              </a:xfrm>
              <a:custGeom>
                <a:avLst/>
                <a:gdLst/>
                <a:ahLst/>
                <a:cxnLst/>
                <a:rect l="l" t="t" r="r" b="b"/>
                <a:pathLst>
                  <a:path w="2242" h="1126" extrusionOk="0">
                    <a:moveTo>
                      <a:pt x="2116" y="0"/>
                    </a:moveTo>
                    <a:cubicBezTo>
                      <a:pt x="2052" y="0"/>
                      <a:pt x="1988" y="41"/>
                      <a:pt x="1986" y="123"/>
                    </a:cubicBezTo>
                    <a:cubicBezTo>
                      <a:pt x="1986" y="315"/>
                      <a:pt x="1728" y="541"/>
                      <a:pt x="1542" y="541"/>
                    </a:cubicBezTo>
                    <a:cubicBezTo>
                      <a:pt x="1529" y="541"/>
                      <a:pt x="1517" y="540"/>
                      <a:pt x="1505" y="538"/>
                    </a:cubicBezTo>
                    <a:cubicBezTo>
                      <a:pt x="1388" y="518"/>
                      <a:pt x="1268" y="414"/>
                      <a:pt x="1151" y="381"/>
                    </a:cubicBezTo>
                    <a:cubicBezTo>
                      <a:pt x="1062" y="352"/>
                      <a:pt x="970" y="338"/>
                      <a:pt x="877" y="338"/>
                    </a:cubicBezTo>
                    <a:cubicBezTo>
                      <a:pt x="807" y="338"/>
                      <a:pt x="736" y="346"/>
                      <a:pt x="666" y="364"/>
                    </a:cubicBezTo>
                    <a:cubicBezTo>
                      <a:pt x="349" y="444"/>
                      <a:pt x="142" y="672"/>
                      <a:pt x="35" y="972"/>
                    </a:cubicBezTo>
                    <a:cubicBezTo>
                      <a:pt x="1" y="1065"/>
                      <a:pt x="78" y="1126"/>
                      <a:pt x="155" y="1126"/>
                    </a:cubicBezTo>
                    <a:cubicBezTo>
                      <a:pt x="206" y="1126"/>
                      <a:pt x="258" y="1100"/>
                      <a:pt x="279" y="1039"/>
                    </a:cubicBezTo>
                    <a:cubicBezTo>
                      <a:pt x="390" y="732"/>
                      <a:pt x="594" y="625"/>
                      <a:pt x="832" y="625"/>
                    </a:cubicBezTo>
                    <a:cubicBezTo>
                      <a:pt x="980" y="625"/>
                      <a:pt x="1143" y="667"/>
                      <a:pt x="1305" y="729"/>
                    </a:cubicBezTo>
                    <a:cubicBezTo>
                      <a:pt x="1438" y="778"/>
                      <a:pt x="1573" y="837"/>
                      <a:pt x="1716" y="837"/>
                    </a:cubicBezTo>
                    <a:cubicBezTo>
                      <a:pt x="1745" y="837"/>
                      <a:pt x="1775" y="834"/>
                      <a:pt x="1806" y="829"/>
                    </a:cubicBezTo>
                    <a:cubicBezTo>
                      <a:pt x="2167" y="765"/>
                      <a:pt x="2236" y="441"/>
                      <a:pt x="2240" y="123"/>
                    </a:cubicBezTo>
                    <a:cubicBezTo>
                      <a:pt x="2242" y="41"/>
                      <a:pt x="2179" y="0"/>
                      <a:pt x="2116" y="0"/>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7"/>
              <p:cNvSpPr/>
              <p:nvPr/>
            </p:nvSpPr>
            <p:spPr>
              <a:xfrm>
                <a:off x="7491694" y="1140741"/>
                <a:ext cx="202118" cy="471271"/>
              </a:xfrm>
              <a:custGeom>
                <a:avLst/>
                <a:gdLst/>
                <a:ahLst/>
                <a:cxnLst/>
                <a:rect l="l" t="t" r="r" b="b"/>
                <a:pathLst>
                  <a:path w="2997" h="6988" extrusionOk="0">
                    <a:moveTo>
                      <a:pt x="974" y="1"/>
                    </a:moveTo>
                    <a:cubicBezTo>
                      <a:pt x="833" y="1"/>
                      <a:pt x="677" y="25"/>
                      <a:pt x="505" y="81"/>
                    </a:cubicBezTo>
                    <a:lnTo>
                      <a:pt x="1" y="6329"/>
                    </a:lnTo>
                    <a:cubicBezTo>
                      <a:pt x="1" y="6329"/>
                      <a:pt x="632" y="6900"/>
                      <a:pt x="1504" y="6980"/>
                    </a:cubicBezTo>
                    <a:cubicBezTo>
                      <a:pt x="1558" y="6985"/>
                      <a:pt x="1612" y="6987"/>
                      <a:pt x="1664" y="6987"/>
                    </a:cubicBezTo>
                    <a:cubicBezTo>
                      <a:pt x="2448" y="6987"/>
                      <a:pt x="2997" y="6459"/>
                      <a:pt x="2997" y="6459"/>
                    </a:cubicBezTo>
                    <a:lnTo>
                      <a:pt x="2229" y="1270"/>
                    </a:lnTo>
                    <a:cubicBezTo>
                      <a:pt x="2229" y="1270"/>
                      <a:pt x="1989" y="1"/>
                      <a:pt x="974"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7534115" y="1132985"/>
                <a:ext cx="119166" cy="169409"/>
              </a:xfrm>
              <a:custGeom>
                <a:avLst/>
                <a:gdLst/>
                <a:ahLst/>
                <a:cxnLst/>
                <a:rect l="l" t="t" r="r" b="b"/>
                <a:pathLst>
                  <a:path w="1767" h="2512" extrusionOk="0">
                    <a:moveTo>
                      <a:pt x="634" y="1"/>
                    </a:moveTo>
                    <a:cubicBezTo>
                      <a:pt x="1" y="1"/>
                      <a:pt x="76" y="477"/>
                      <a:pt x="76" y="477"/>
                    </a:cubicBezTo>
                    <a:cubicBezTo>
                      <a:pt x="76" y="477"/>
                      <a:pt x="1125" y="2418"/>
                      <a:pt x="1767" y="2512"/>
                    </a:cubicBezTo>
                    <a:lnTo>
                      <a:pt x="1597" y="1125"/>
                    </a:lnTo>
                    <a:cubicBezTo>
                      <a:pt x="1597" y="1125"/>
                      <a:pt x="1386" y="32"/>
                      <a:pt x="691" y="2"/>
                    </a:cubicBezTo>
                    <a:cubicBezTo>
                      <a:pt x="672" y="1"/>
                      <a:pt x="652" y="1"/>
                      <a:pt x="634"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7457704" y="851148"/>
                <a:ext cx="373146" cy="390545"/>
              </a:xfrm>
              <a:custGeom>
                <a:avLst/>
                <a:gdLst/>
                <a:ahLst/>
                <a:cxnLst/>
                <a:rect l="l" t="t" r="r" b="b"/>
                <a:pathLst>
                  <a:path w="5533" h="5791" extrusionOk="0">
                    <a:moveTo>
                      <a:pt x="2681" y="0"/>
                    </a:moveTo>
                    <a:cubicBezTo>
                      <a:pt x="1762" y="0"/>
                      <a:pt x="1017" y="288"/>
                      <a:pt x="963" y="1198"/>
                    </a:cubicBezTo>
                    <a:cubicBezTo>
                      <a:pt x="886" y="2481"/>
                      <a:pt x="878" y="3095"/>
                      <a:pt x="878" y="3095"/>
                    </a:cubicBezTo>
                    <a:cubicBezTo>
                      <a:pt x="878" y="3095"/>
                      <a:pt x="753" y="2899"/>
                      <a:pt x="552" y="2899"/>
                    </a:cubicBezTo>
                    <a:cubicBezTo>
                      <a:pt x="487" y="2899"/>
                      <a:pt x="413" y="2920"/>
                      <a:pt x="334" y="2975"/>
                    </a:cubicBezTo>
                    <a:cubicBezTo>
                      <a:pt x="10" y="3199"/>
                      <a:pt x="0" y="4215"/>
                      <a:pt x="348" y="4426"/>
                    </a:cubicBezTo>
                    <a:cubicBezTo>
                      <a:pt x="446" y="4484"/>
                      <a:pt x="535" y="4505"/>
                      <a:pt x="612" y="4505"/>
                    </a:cubicBezTo>
                    <a:cubicBezTo>
                      <a:pt x="806" y="4505"/>
                      <a:pt x="922" y="4372"/>
                      <a:pt x="922" y="4372"/>
                    </a:cubicBezTo>
                    <a:cubicBezTo>
                      <a:pt x="922" y="4372"/>
                      <a:pt x="1424" y="5260"/>
                      <a:pt x="2642" y="5561"/>
                    </a:cubicBezTo>
                    <a:cubicBezTo>
                      <a:pt x="2642" y="5561"/>
                      <a:pt x="3709" y="5790"/>
                      <a:pt x="4440" y="5790"/>
                    </a:cubicBezTo>
                    <a:cubicBezTo>
                      <a:pt x="4647" y="5790"/>
                      <a:pt x="4826" y="5772"/>
                      <a:pt x="4947" y="5724"/>
                    </a:cubicBezTo>
                    <a:cubicBezTo>
                      <a:pt x="5499" y="5511"/>
                      <a:pt x="5533" y="4779"/>
                      <a:pt x="5359" y="3734"/>
                    </a:cubicBezTo>
                    <a:cubicBezTo>
                      <a:pt x="5188" y="2688"/>
                      <a:pt x="5235" y="376"/>
                      <a:pt x="3862" y="122"/>
                    </a:cubicBezTo>
                    <a:cubicBezTo>
                      <a:pt x="3463" y="48"/>
                      <a:pt x="3057" y="0"/>
                      <a:pt x="2681"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7598319" y="1003093"/>
                <a:ext cx="80861" cy="43364"/>
              </a:xfrm>
              <a:custGeom>
                <a:avLst/>
                <a:gdLst/>
                <a:ahLst/>
                <a:cxnLst/>
                <a:rect l="l" t="t" r="r" b="b"/>
                <a:pathLst>
                  <a:path w="1199" h="643" extrusionOk="0">
                    <a:moveTo>
                      <a:pt x="1139" y="0"/>
                    </a:moveTo>
                    <a:lnTo>
                      <a:pt x="1119" y="14"/>
                    </a:lnTo>
                    <a:cubicBezTo>
                      <a:pt x="1119" y="14"/>
                      <a:pt x="1132" y="395"/>
                      <a:pt x="745" y="538"/>
                    </a:cubicBezTo>
                    <a:cubicBezTo>
                      <a:pt x="696" y="557"/>
                      <a:pt x="647" y="565"/>
                      <a:pt x="599" y="565"/>
                    </a:cubicBezTo>
                    <a:cubicBezTo>
                      <a:pt x="274" y="565"/>
                      <a:pt x="0" y="195"/>
                      <a:pt x="0" y="195"/>
                    </a:cubicBezTo>
                    <a:lnTo>
                      <a:pt x="0" y="195"/>
                    </a:lnTo>
                    <a:cubicBezTo>
                      <a:pt x="0" y="195"/>
                      <a:pt x="231" y="643"/>
                      <a:pt x="611" y="643"/>
                    </a:cubicBezTo>
                    <a:cubicBezTo>
                      <a:pt x="632" y="643"/>
                      <a:pt x="653" y="641"/>
                      <a:pt x="674" y="639"/>
                    </a:cubicBezTo>
                    <a:cubicBezTo>
                      <a:pt x="1095" y="585"/>
                      <a:pt x="1199" y="168"/>
                      <a:pt x="1139"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7741767" y="984142"/>
                <a:ext cx="50108" cy="49703"/>
              </a:xfrm>
              <a:custGeom>
                <a:avLst/>
                <a:gdLst/>
                <a:ahLst/>
                <a:cxnLst/>
                <a:rect l="l" t="t" r="r" b="b"/>
                <a:pathLst>
                  <a:path w="743" h="737" extrusionOk="0">
                    <a:moveTo>
                      <a:pt x="659" y="1"/>
                    </a:moveTo>
                    <a:cubicBezTo>
                      <a:pt x="659" y="1"/>
                      <a:pt x="743" y="392"/>
                      <a:pt x="432" y="622"/>
                    </a:cubicBezTo>
                    <a:cubicBezTo>
                      <a:pt x="375" y="664"/>
                      <a:pt x="325" y="682"/>
                      <a:pt x="280" y="682"/>
                    </a:cubicBezTo>
                    <a:cubicBezTo>
                      <a:pt x="81" y="682"/>
                      <a:pt x="1" y="335"/>
                      <a:pt x="1" y="335"/>
                    </a:cubicBezTo>
                    <a:lnTo>
                      <a:pt x="1" y="335"/>
                    </a:lnTo>
                    <a:cubicBezTo>
                      <a:pt x="1" y="335"/>
                      <a:pt x="12" y="736"/>
                      <a:pt x="291" y="736"/>
                    </a:cubicBezTo>
                    <a:cubicBezTo>
                      <a:pt x="317" y="736"/>
                      <a:pt x="344" y="733"/>
                      <a:pt x="375" y="726"/>
                    </a:cubicBezTo>
                    <a:cubicBezTo>
                      <a:pt x="739" y="639"/>
                      <a:pt x="732" y="205"/>
                      <a:pt x="659"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7702381" y="1017121"/>
                <a:ext cx="47613" cy="86256"/>
              </a:xfrm>
              <a:custGeom>
                <a:avLst/>
                <a:gdLst/>
                <a:ahLst/>
                <a:cxnLst/>
                <a:rect l="l" t="t" r="r" b="b"/>
                <a:pathLst>
                  <a:path w="706" h="1279" extrusionOk="0">
                    <a:moveTo>
                      <a:pt x="70" y="0"/>
                    </a:moveTo>
                    <a:cubicBezTo>
                      <a:pt x="70" y="0"/>
                      <a:pt x="0" y="702"/>
                      <a:pt x="150" y="765"/>
                    </a:cubicBezTo>
                    <a:cubicBezTo>
                      <a:pt x="256" y="809"/>
                      <a:pt x="438" y="816"/>
                      <a:pt x="537" y="816"/>
                    </a:cubicBezTo>
                    <a:cubicBezTo>
                      <a:pt x="580" y="816"/>
                      <a:pt x="608" y="815"/>
                      <a:pt x="608" y="815"/>
                    </a:cubicBezTo>
                    <a:lnTo>
                      <a:pt x="608" y="815"/>
                    </a:lnTo>
                    <a:lnTo>
                      <a:pt x="150" y="1239"/>
                    </a:lnTo>
                    <a:cubicBezTo>
                      <a:pt x="150" y="1239"/>
                      <a:pt x="143" y="1278"/>
                      <a:pt x="177" y="1278"/>
                    </a:cubicBezTo>
                    <a:cubicBezTo>
                      <a:pt x="182" y="1278"/>
                      <a:pt x="187" y="1277"/>
                      <a:pt x="194" y="1276"/>
                    </a:cubicBezTo>
                    <a:cubicBezTo>
                      <a:pt x="247" y="1259"/>
                      <a:pt x="705" y="805"/>
                      <a:pt x="702" y="795"/>
                    </a:cubicBezTo>
                    <a:cubicBezTo>
                      <a:pt x="698" y="782"/>
                      <a:pt x="217" y="765"/>
                      <a:pt x="170" y="685"/>
                    </a:cubicBezTo>
                    <a:cubicBezTo>
                      <a:pt x="124" y="605"/>
                      <a:pt x="107" y="16"/>
                      <a:pt x="70"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a:off x="7599398" y="1054956"/>
                <a:ext cx="38171" cy="37429"/>
              </a:xfrm>
              <a:custGeom>
                <a:avLst/>
                <a:gdLst/>
                <a:ahLst/>
                <a:cxnLst/>
                <a:rect l="l" t="t" r="r" b="b"/>
                <a:pathLst>
                  <a:path w="566" h="555" extrusionOk="0">
                    <a:moveTo>
                      <a:pt x="281" y="0"/>
                    </a:moveTo>
                    <a:cubicBezTo>
                      <a:pt x="137" y="0"/>
                      <a:pt x="14" y="118"/>
                      <a:pt x="7" y="264"/>
                    </a:cubicBezTo>
                    <a:cubicBezTo>
                      <a:pt x="0" y="417"/>
                      <a:pt x="120" y="548"/>
                      <a:pt x="271" y="554"/>
                    </a:cubicBezTo>
                    <a:cubicBezTo>
                      <a:pt x="273" y="554"/>
                      <a:pt x="275" y="555"/>
                      <a:pt x="277" y="555"/>
                    </a:cubicBezTo>
                    <a:cubicBezTo>
                      <a:pt x="428" y="555"/>
                      <a:pt x="552" y="439"/>
                      <a:pt x="558" y="291"/>
                    </a:cubicBezTo>
                    <a:cubicBezTo>
                      <a:pt x="565" y="137"/>
                      <a:pt x="448" y="7"/>
                      <a:pt x="294" y="0"/>
                    </a:cubicBezTo>
                    <a:cubicBezTo>
                      <a:pt x="290" y="0"/>
                      <a:pt x="286" y="0"/>
                      <a:pt x="281"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7757818" y="1041872"/>
                <a:ext cx="38104" cy="37227"/>
              </a:xfrm>
              <a:custGeom>
                <a:avLst/>
                <a:gdLst/>
                <a:ahLst/>
                <a:cxnLst/>
                <a:rect l="l" t="t" r="r" b="b"/>
                <a:pathLst>
                  <a:path w="565" h="552" extrusionOk="0">
                    <a:moveTo>
                      <a:pt x="282" y="0"/>
                    </a:moveTo>
                    <a:cubicBezTo>
                      <a:pt x="134" y="0"/>
                      <a:pt x="10" y="114"/>
                      <a:pt x="7" y="264"/>
                    </a:cubicBezTo>
                    <a:cubicBezTo>
                      <a:pt x="0" y="418"/>
                      <a:pt x="117" y="545"/>
                      <a:pt x="267" y="551"/>
                    </a:cubicBezTo>
                    <a:cubicBezTo>
                      <a:pt x="272" y="551"/>
                      <a:pt x="276" y="552"/>
                      <a:pt x="281" y="552"/>
                    </a:cubicBezTo>
                    <a:cubicBezTo>
                      <a:pt x="429" y="552"/>
                      <a:pt x="551" y="437"/>
                      <a:pt x="558" y="287"/>
                    </a:cubicBezTo>
                    <a:cubicBezTo>
                      <a:pt x="565" y="137"/>
                      <a:pt x="445" y="7"/>
                      <a:pt x="294" y="0"/>
                    </a:cubicBezTo>
                    <a:cubicBezTo>
                      <a:pt x="290" y="0"/>
                      <a:pt x="286" y="0"/>
                      <a:pt x="282"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7481106" y="1074918"/>
                <a:ext cx="35406" cy="68384"/>
              </a:xfrm>
              <a:custGeom>
                <a:avLst/>
                <a:gdLst/>
                <a:ahLst/>
                <a:cxnLst/>
                <a:rect l="l" t="t" r="r" b="b"/>
                <a:pathLst>
                  <a:path w="525" h="1014" extrusionOk="0">
                    <a:moveTo>
                      <a:pt x="233" y="0"/>
                    </a:moveTo>
                    <a:cubicBezTo>
                      <a:pt x="117" y="0"/>
                      <a:pt x="13" y="127"/>
                      <a:pt x="1" y="145"/>
                    </a:cubicBezTo>
                    <a:lnTo>
                      <a:pt x="67" y="195"/>
                    </a:lnTo>
                    <a:cubicBezTo>
                      <a:pt x="92" y="165"/>
                      <a:pt x="168" y="86"/>
                      <a:pt x="229" y="86"/>
                    </a:cubicBezTo>
                    <a:cubicBezTo>
                      <a:pt x="235" y="86"/>
                      <a:pt x="241" y="87"/>
                      <a:pt x="247" y="88"/>
                    </a:cubicBezTo>
                    <a:cubicBezTo>
                      <a:pt x="278" y="95"/>
                      <a:pt x="335" y="141"/>
                      <a:pt x="365" y="346"/>
                    </a:cubicBezTo>
                    <a:cubicBezTo>
                      <a:pt x="431" y="850"/>
                      <a:pt x="241" y="937"/>
                      <a:pt x="241" y="937"/>
                    </a:cubicBezTo>
                    <a:lnTo>
                      <a:pt x="271" y="1014"/>
                    </a:lnTo>
                    <a:cubicBezTo>
                      <a:pt x="281" y="1011"/>
                      <a:pt x="525" y="914"/>
                      <a:pt x="448" y="335"/>
                    </a:cubicBezTo>
                    <a:cubicBezTo>
                      <a:pt x="421" y="138"/>
                      <a:pt x="361" y="32"/>
                      <a:pt x="271" y="5"/>
                    </a:cubicBezTo>
                    <a:cubicBezTo>
                      <a:pt x="258" y="2"/>
                      <a:pt x="245" y="0"/>
                      <a:pt x="233"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7729627" y="932954"/>
                <a:ext cx="60426" cy="36418"/>
              </a:xfrm>
              <a:custGeom>
                <a:avLst/>
                <a:gdLst/>
                <a:ahLst/>
                <a:cxnLst/>
                <a:rect l="l" t="t" r="r" b="b"/>
                <a:pathLst>
                  <a:path w="896" h="540" extrusionOk="0">
                    <a:moveTo>
                      <a:pt x="543" y="1"/>
                    </a:moveTo>
                    <a:cubicBezTo>
                      <a:pt x="492" y="1"/>
                      <a:pt x="435" y="11"/>
                      <a:pt x="371" y="35"/>
                    </a:cubicBezTo>
                    <a:cubicBezTo>
                      <a:pt x="1" y="179"/>
                      <a:pt x="17" y="539"/>
                      <a:pt x="17" y="539"/>
                    </a:cubicBezTo>
                    <a:cubicBezTo>
                      <a:pt x="17" y="539"/>
                      <a:pt x="217" y="88"/>
                      <a:pt x="551" y="88"/>
                    </a:cubicBezTo>
                    <a:cubicBezTo>
                      <a:pt x="654" y="88"/>
                      <a:pt x="769" y="131"/>
                      <a:pt x="895" y="242"/>
                    </a:cubicBezTo>
                    <a:cubicBezTo>
                      <a:pt x="895" y="242"/>
                      <a:pt x="792" y="1"/>
                      <a:pt x="543"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7587191" y="969305"/>
                <a:ext cx="106420" cy="24616"/>
              </a:xfrm>
              <a:custGeom>
                <a:avLst/>
                <a:gdLst/>
                <a:ahLst/>
                <a:cxnLst/>
                <a:rect l="l" t="t" r="r" b="b"/>
                <a:pathLst>
                  <a:path w="1578" h="365" extrusionOk="0">
                    <a:moveTo>
                      <a:pt x="1578" y="0"/>
                    </a:moveTo>
                    <a:lnTo>
                      <a:pt x="1" y="364"/>
                    </a:lnTo>
                    <a:cubicBezTo>
                      <a:pt x="1" y="364"/>
                      <a:pt x="1057" y="291"/>
                      <a:pt x="1381" y="101"/>
                    </a:cubicBezTo>
                    <a:lnTo>
                      <a:pt x="1578"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7676012" y="1109246"/>
                <a:ext cx="84570" cy="48152"/>
              </a:xfrm>
              <a:custGeom>
                <a:avLst/>
                <a:gdLst/>
                <a:ahLst/>
                <a:cxnLst/>
                <a:rect l="l" t="t" r="r" b="b"/>
                <a:pathLst>
                  <a:path w="1254" h="714" extrusionOk="0">
                    <a:moveTo>
                      <a:pt x="0" y="0"/>
                    </a:moveTo>
                    <a:cubicBezTo>
                      <a:pt x="0" y="0"/>
                      <a:pt x="131" y="545"/>
                      <a:pt x="444" y="692"/>
                    </a:cubicBezTo>
                    <a:cubicBezTo>
                      <a:pt x="478" y="707"/>
                      <a:pt x="513" y="713"/>
                      <a:pt x="550" y="713"/>
                    </a:cubicBezTo>
                    <a:cubicBezTo>
                      <a:pt x="860" y="713"/>
                      <a:pt x="1253" y="227"/>
                      <a:pt x="1253" y="227"/>
                    </a:cubicBezTo>
                    <a:lnTo>
                      <a:pt x="0"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7693546" y="1112348"/>
                <a:ext cx="48287" cy="16253"/>
              </a:xfrm>
              <a:custGeom>
                <a:avLst/>
                <a:gdLst/>
                <a:ahLst/>
                <a:cxnLst/>
                <a:rect l="l" t="t" r="r" b="b"/>
                <a:pathLst>
                  <a:path w="716" h="241" extrusionOk="0">
                    <a:moveTo>
                      <a:pt x="1" y="1"/>
                    </a:moveTo>
                    <a:lnTo>
                      <a:pt x="1" y="1"/>
                    </a:lnTo>
                    <a:cubicBezTo>
                      <a:pt x="1" y="1"/>
                      <a:pt x="24" y="198"/>
                      <a:pt x="268" y="235"/>
                    </a:cubicBezTo>
                    <a:cubicBezTo>
                      <a:pt x="294" y="239"/>
                      <a:pt x="320" y="240"/>
                      <a:pt x="345" y="240"/>
                    </a:cubicBezTo>
                    <a:cubicBezTo>
                      <a:pt x="554" y="240"/>
                      <a:pt x="716" y="132"/>
                      <a:pt x="716" y="132"/>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7676012" y="1106953"/>
                <a:ext cx="84570" cy="17669"/>
              </a:xfrm>
              <a:custGeom>
                <a:avLst/>
                <a:gdLst/>
                <a:ahLst/>
                <a:cxnLst/>
                <a:rect l="l" t="t" r="r" b="b"/>
                <a:pathLst>
                  <a:path w="1254" h="262" extrusionOk="0">
                    <a:moveTo>
                      <a:pt x="461" y="0"/>
                    </a:moveTo>
                    <a:cubicBezTo>
                      <a:pt x="210" y="0"/>
                      <a:pt x="0" y="34"/>
                      <a:pt x="0" y="34"/>
                    </a:cubicBezTo>
                    <a:lnTo>
                      <a:pt x="1253" y="261"/>
                    </a:lnTo>
                    <a:cubicBezTo>
                      <a:pt x="1253" y="261"/>
                      <a:pt x="1223" y="111"/>
                      <a:pt x="848" y="34"/>
                    </a:cubicBezTo>
                    <a:cubicBezTo>
                      <a:pt x="723" y="9"/>
                      <a:pt x="587" y="0"/>
                      <a:pt x="461"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7680260" y="1122060"/>
                <a:ext cx="72228" cy="42892"/>
              </a:xfrm>
              <a:custGeom>
                <a:avLst/>
                <a:gdLst/>
                <a:ahLst/>
                <a:cxnLst/>
                <a:rect l="l" t="t" r="r" b="b"/>
                <a:pathLst>
                  <a:path w="1071" h="636" extrusionOk="0">
                    <a:moveTo>
                      <a:pt x="1" y="0"/>
                    </a:moveTo>
                    <a:lnTo>
                      <a:pt x="1" y="0"/>
                    </a:lnTo>
                    <a:cubicBezTo>
                      <a:pt x="13" y="363"/>
                      <a:pt x="257" y="635"/>
                      <a:pt x="478" y="635"/>
                    </a:cubicBezTo>
                    <a:cubicBezTo>
                      <a:pt x="498" y="635"/>
                      <a:pt x="517" y="633"/>
                      <a:pt x="535" y="629"/>
                    </a:cubicBezTo>
                    <a:cubicBezTo>
                      <a:pt x="769" y="579"/>
                      <a:pt x="1070" y="168"/>
                      <a:pt x="1070" y="168"/>
                    </a:cubicBezTo>
                    <a:lnTo>
                      <a:pt x="1070" y="168"/>
                    </a:lnTo>
                    <a:cubicBezTo>
                      <a:pt x="1070" y="168"/>
                      <a:pt x="646" y="488"/>
                      <a:pt x="429" y="488"/>
                    </a:cubicBezTo>
                    <a:cubicBezTo>
                      <a:pt x="412" y="488"/>
                      <a:pt x="396" y="486"/>
                      <a:pt x="381" y="482"/>
                    </a:cubicBezTo>
                    <a:cubicBezTo>
                      <a:pt x="188" y="421"/>
                      <a:pt x="1" y="1"/>
                      <a:pt x="1"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7581122" y="970789"/>
                <a:ext cx="93607" cy="25155"/>
              </a:xfrm>
              <a:custGeom>
                <a:avLst/>
                <a:gdLst/>
                <a:ahLst/>
                <a:cxnLst/>
                <a:rect l="l" t="t" r="r" b="b"/>
                <a:pathLst>
                  <a:path w="1388" h="373" extrusionOk="0">
                    <a:moveTo>
                      <a:pt x="730" y="1"/>
                    </a:moveTo>
                    <a:cubicBezTo>
                      <a:pt x="676" y="1"/>
                      <a:pt x="619" y="6"/>
                      <a:pt x="559" y="18"/>
                    </a:cubicBezTo>
                    <a:cubicBezTo>
                      <a:pt x="41" y="126"/>
                      <a:pt x="1" y="373"/>
                      <a:pt x="1" y="373"/>
                    </a:cubicBezTo>
                    <a:cubicBezTo>
                      <a:pt x="1" y="373"/>
                      <a:pt x="265" y="120"/>
                      <a:pt x="702" y="120"/>
                    </a:cubicBezTo>
                    <a:cubicBezTo>
                      <a:pt x="898" y="120"/>
                      <a:pt x="1129" y="171"/>
                      <a:pt x="1387" y="319"/>
                    </a:cubicBezTo>
                    <a:cubicBezTo>
                      <a:pt x="1387" y="319"/>
                      <a:pt x="1145" y="1"/>
                      <a:pt x="730"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7372728" y="831050"/>
                <a:ext cx="374764" cy="471338"/>
              </a:xfrm>
              <a:custGeom>
                <a:avLst/>
                <a:gdLst/>
                <a:ahLst/>
                <a:cxnLst/>
                <a:rect l="l" t="t" r="r" b="b"/>
                <a:pathLst>
                  <a:path w="5557" h="6989" extrusionOk="0">
                    <a:moveTo>
                      <a:pt x="1845" y="3349"/>
                    </a:moveTo>
                    <a:cubicBezTo>
                      <a:pt x="2041" y="3349"/>
                      <a:pt x="2115" y="3524"/>
                      <a:pt x="2115" y="3524"/>
                    </a:cubicBezTo>
                    <a:lnTo>
                      <a:pt x="2196" y="4660"/>
                    </a:lnTo>
                    <a:lnTo>
                      <a:pt x="2196" y="4660"/>
                    </a:lnTo>
                    <a:cubicBezTo>
                      <a:pt x="2076" y="4721"/>
                      <a:pt x="1951" y="4766"/>
                      <a:pt x="1844" y="4766"/>
                    </a:cubicBezTo>
                    <a:cubicBezTo>
                      <a:pt x="1788" y="4766"/>
                      <a:pt x="1736" y="4753"/>
                      <a:pt x="1694" y="4724"/>
                    </a:cubicBezTo>
                    <a:cubicBezTo>
                      <a:pt x="1413" y="4526"/>
                      <a:pt x="1300" y="3567"/>
                      <a:pt x="1644" y="3401"/>
                    </a:cubicBezTo>
                    <a:cubicBezTo>
                      <a:pt x="1722" y="3363"/>
                      <a:pt x="1788" y="3349"/>
                      <a:pt x="1845" y="3349"/>
                    </a:cubicBezTo>
                    <a:close/>
                    <a:moveTo>
                      <a:pt x="3494" y="1"/>
                    </a:moveTo>
                    <a:cubicBezTo>
                      <a:pt x="2506" y="1"/>
                      <a:pt x="1437" y="206"/>
                      <a:pt x="966" y="741"/>
                    </a:cubicBezTo>
                    <a:cubicBezTo>
                      <a:pt x="1" y="1840"/>
                      <a:pt x="288" y="6698"/>
                      <a:pt x="288" y="6698"/>
                    </a:cubicBezTo>
                    <a:lnTo>
                      <a:pt x="2082" y="6989"/>
                    </a:lnTo>
                    <a:lnTo>
                      <a:pt x="2293" y="6021"/>
                    </a:lnTo>
                    <a:lnTo>
                      <a:pt x="2352" y="6855"/>
                    </a:lnTo>
                    <a:lnTo>
                      <a:pt x="2727" y="6855"/>
                    </a:lnTo>
                    <a:lnTo>
                      <a:pt x="2482" y="5153"/>
                    </a:lnTo>
                    <a:lnTo>
                      <a:pt x="2656" y="4352"/>
                    </a:lnTo>
                    <a:lnTo>
                      <a:pt x="2656" y="4352"/>
                    </a:lnTo>
                    <a:cubicBezTo>
                      <a:pt x="2656" y="4352"/>
                      <a:pt x="2545" y="4446"/>
                      <a:pt x="2394" y="4544"/>
                    </a:cubicBezTo>
                    <a:lnTo>
                      <a:pt x="2394" y="4544"/>
                    </a:lnTo>
                    <a:lnTo>
                      <a:pt x="2229" y="3397"/>
                    </a:lnTo>
                    <a:cubicBezTo>
                      <a:pt x="5350" y="2806"/>
                      <a:pt x="5556" y="544"/>
                      <a:pt x="5556" y="544"/>
                    </a:cubicBezTo>
                    <a:cubicBezTo>
                      <a:pt x="5491" y="230"/>
                      <a:pt x="4538" y="1"/>
                      <a:pt x="3494"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7402267" y="843122"/>
                <a:ext cx="310696" cy="127596"/>
              </a:xfrm>
              <a:custGeom>
                <a:avLst/>
                <a:gdLst/>
                <a:ahLst/>
                <a:cxnLst/>
                <a:rect l="l" t="t" r="r" b="b"/>
                <a:pathLst>
                  <a:path w="4607" h="1892" extrusionOk="0">
                    <a:moveTo>
                      <a:pt x="4577" y="1"/>
                    </a:moveTo>
                    <a:cubicBezTo>
                      <a:pt x="3484" y="1177"/>
                      <a:pt x="37" y="1845"/>
                      <a:pt x="1" y="1851"/>
                    </a:cubicBezTo>
                    <a:lnTo>
                      <a:pt x="10" y="1891"/>
                    </a:lnTo>
                    <a:cubicBezTo>
                      <a:pt x="44" y="1885"/>
                      <a:pt x="3508" y="1213"/>
                      <a:pt x="4607" y="27"/>
                    </a:cubicBezTo>
                    <a:lnTo>
                      <a:pt x="4577"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7395523" y="852362"/>
                <a:ext cx="339560" cy="182560"/>
              </a:xfrm>
              <a:custGeom>
                <a:avLst/>
                <a:gdLst/>
                <a:ahLst/>
                <a:cxnLst/>
                <a:rect l="l" t="t" r="r" b="b"/>
                <a:pathLst>
                  <a:path w="5035" h="2707" extrusionOk="0">
                    <a:moveTo>
                      <a:pt x="4998" y="1"/>
                    </a:moveTo>
                    <a:cubicBezTo>
                      <a:pt x="4995" y="7"/>
                      <a:pt x="4674" y="686"/>
                      <a:pt x="3902" y="1350"/>
                    </a:cubicBezTo>
                    <a:cubicBezTo>
                      <a:pt x="3200" y="1952"/>
                      <a:pt x="1971" y="2664"/>
                      <a:pt x="90" y="2664"/>
                    </a:cubicBezTo>
                    <a:lnTo>
                      <a:pt x="0" y="2664"/>
                    </a:lnTo>
                    <a:lnTo>
                      <a:pt x="0" y="2707"/>
                    </a:lnTo>
                    <a:lnTo>
                      <a:pt x="90" y="2707"/>
                    </a:lnTo>
                    <a:cubicBezTo>
                      <a:pt x="1985" y="2707"/>
                      <a:pt x="3224" y="1989"/>
                      <a:pt x="3929" y="1381"/>
                    </a:cubicBezTo>
                    <a:cubicBezTo>
                      <a:pt x="4711" y="712"/>
                      <a:pt x="5032" y="27"/>
                      <a:pt x="5035" y="21"/>
                    </a:cubicBezTo>
                    <a:lnTo>
                      <a:pt x="4998"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7430188" y="1078358"/>
                <a:ext cx="41948" cy="210952"/>
              </a:xfrm>
              <a:custGeom>
                <a:avLst/>
                <a:gdLst/>
                <a:ahLst/>
                <a:cxnLst/>
                <a:rect l="l" t="t" r="r" b="b"/>
                <a:pathLst>
                  <a:path w="622" h="3128" extrusionOk="0">
                    <a:moveTo>
                      <a:pt x="592" y="1"/>
                    </a:moveTo>
                    <a:cubicBezTo>
                      <a:pt x="572" y="21"/>
                      <a:pt x="128" y="508"/>
                      <a:pt x="71" y="1728"/>
                    </a:cubicBezTo>
                    <a:cubicBezTo>
                      <a:pt x="14" y="2941"/>
                      <a:pt x="0" y="3121"/>
                      <a:pt x="0" y="3124"/>
                    </a:cubicBezTo>
                    <a:lnTo>
                      <a:pt x="44" y="3128"/>
                    </a:lnTo>
                    <a:cubicBezTo>
                      <a:pt x="44" y="3124"/>
                      <a:pt x="57" y="2944"/>
                      <a:pt x="114" y="1731"/>
                    </a:cubicBezTo>
                    <a:cubicBezTo>
                      <a:pt x="168" y="528"/>
                      <a:pt x="618" y="34"/>
                      <a:pt x="622" y="27"/>
                    </a:cubicBezTo>
                    <a:lnTo>
                      <a:pt x="592"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7480432" y="1152274"/>
                <a:ext cx="12679" cy="145131"/>
              </a:xfrm>
              <a:custGeom>
                <a:avLst/>
                <a:gdLst/>
                <a:ahLst/>
                <a:cxnLst/>
                <a:rect l="l" t="t" r="r" b="b"/>
                <a:pathLst>
                  <a:path w="188" h="2152" extrusionOk="0">
                    <a:moveTo>
                      <a:pt x="148" y="1"/>
                    </a:moveTo>
                    <a:lnTo>
                      <a:pt x="0" y="2149"/>
                    </a:lnTo>
                    <a:lnTo>
                      <a:pt x="40" y="2152"/>
                    </a:lnTo>
                    <a:lnTo>
                      <a:pt x="188" y="4"/>
                    </a:lnTo>
                    <a:lnTo>
                      <a:pt x="148"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6975701" y="1699089"/>
                <a:ext cx="382250" cy="494200"/>
              </a:xfrm>
              <a:custGeom>
                <a:avLst/>
                <a:gdLst/>
                <a:ahLst/>
                <a:cxnLst/>
                <a:rect l="l" t="t" r="r" b="b"/>
                <a:pathLst>
                  <a:path w="5668" h="7328" extrusionOk="0">
                    <a:moveTo>
                      <a:pt x="4144" y="0"/>
                    </a:moveTo>
                    <a:cubicBezTo>
                      <a:pt x="2650" y="4"/>
                      <a:pt x="2109" y="1397"/>
                      <a:pt x="1738" y="1938"/>
                    </a:cubicBezTo>
                    <a:cubicBezTo>
                      <a:pt x="1548" y="2219"/>
                      <a:pt x="746" y="4761"/>
                      <a:pt x="1" y="7327"/>
                    </a:cubicBezTo>
                    <a:lnTo>
                      <a:pt x="4020" y="7327"/>
                    </a:lnTo>
                    <a:cubicBezTo>
                      <a:pt x="4855" y="4788"/>
                      <a:pt x="5517" y="2566"/>
                      <a:pt x="5517" y="2566"/>
                    </a:cubicBezTo>
                    <a:cubicBezTo>
                      <a:pt x="5667" y="2071"/>
                      <a:pt x="5637" y="0"/>
                      <a:pt x="4144"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7030531" y="1744409"/>
                <a:ext cx="314742" cy="299231"/>
              </a:xfrm>
              <a:custGeom>
                <a:avLst/>
                <a:gdLst/>
                <a:ahLst/>
                <a:cxnLst/>
                <a:rect l="l" t="t" r="r" b="b"/>
                <a:pathLst>
                  <a:path w="4667" h="4437" extrusionOk="0">
                    <a:moveTo>
                      <a:pt x="2757" y="1"/>
                    </a:moveTo>
                    <a:cubicBezTo>
                      <a:pt x="2625" y="1"/>
                      <a:pt x="2484" y="12"/>
                      <a:pt x="2335" y="36"/>
                    </a:cubicBezTo>
                    <a:cubicBezTo>
                      <a:pt x="614" y="317"/>
                      <a:pt x="377" y="2158"/>
                      <a:pt x="377" y="2158"/>
                    </a:cubicBezTo>
                    <a:lnTo>
                      <a:pt x="0" y="3945"/>
                    </a:lnTo>
                    <a:lnTo>
                      <a:pt x="3725" y="4437"/>
                    </a:lnTo>
                    <a:cubicBezTo>
                      <a:pt x="3725" y="4437"/>
                      <a:pt x="4303" y="3167"/>
                      <a:pt x="4493" y="2178"/>
                    </a:cubicBezTo>
                    <a:cubicBezTo>
                      <a:pt x="4667" y="1275"/>
                      <a:pt x="4158" y="1"/>
                      <a:pt x="2757"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7045098" y="1577829"/>
                <a:ext cx="404033" cy="599204"/>
              </a:xfrm>
              <a:custGeom>
                <a:avLst/>
                <a:gdLst/>
                <a:ahLst/>
                <a:cxnLst/>
                <a:rect l="l" t="t" r="r" b="b"/>
                <a:pathLst>
                  <a:path w="5991" h="8885" extrusionOk="0">
                    <a:moveTo>
                      <a:pt x="3446" y="1"/>
                    </a:moveTo>
                    <a:cubicBezTo>
                      <a:pt x="1900" y="1"/>
                      <a:pt x="1313" y="743"/>
                      <a:pt x="753" y="1798"/>
                    </a:cubicBezTo>
                    <a:cubicBezTo>
                      <a:pt x="121" y="2991"/>
                      <a:pt x="1" y="3726"/>
                      <a:pt x="1" y="3726"/>
                    </a:cubicBezTo>
                    <a:lnTo>
                      <a:pt x="4431" y="8885"/>
                    </a:lnTo>
                    <a:cubicBezTo>
                      <a:pt x="4431" y="8885"/>
                      <a:pt x="5503" y="4932"/>
                      <a:pt x="5747" y="3118"/>
                    </a:cubicBezTo>
                    <a:cubicBezTo>
                      <a:pt x="5991" y="1300"/>
                      <a:pt x="4083" y="38"/>
                      <a:pt x="4083" y="38"/>
                    </a:cubicBezTo>
                    <a:cubicBezTo>
                      <a:pt x="3854" y="13"/>
                      <a:pt x="3642" y="1"/>
                      <a:pt x="3446"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7132030" y="1676361"/>
                <a:ext cx="175209" cy="83693"/>
              </a:xfrm>
              <a:custGeom>
                <a:avLst/>
                <a:gdLst/>
                <a:ahLst/>
                <a:cxnLst/>
                <a:rect l="l" t="t" r="r" b="b"/>
                <a:pathLst>
                  <a:path w="2598" h="1241" extrusionOk="0">
                    <a:moveTo>
                      <a:pt x="781" y="0"/>
                    </a:moveTo>
                    <a:cubicBezTo>
                      <a:pt x="547" y="0"/>
                      <a:pt x="287" y="141"/>
                      <a:pt x="115" y="251"/>
                    </a:cubicBezTo>
                    <a:cubicBezTo>
                      <a:pt x="0" y="324"/>
                      <a:pt x="72" y="491"/>
                      <a:pt x="179" y="491"/>
                    </a:cubicBezTo>
                    <a:cubicBezTo>
                      <a:pt x="199" y="491"/>
                      <a:pt x="220" y="485"/>
                      <a:pt x="242" y="471"/>
                    </a:cubicBezTo>
                    <a:cubicBezTo>
                      <a:pt x="392" y="375"/>
                      <a:pt x="540" y="310"/>
                      <a:pt x="672" y="310"/>
                    </a:cubicBezTo>
                    <a:cubicBezTo>
                      <a:pt x="821" y="310"/>
                      <a:pt x="951" y="392"/>
                      <a:pt x="1041" y="604"/>
                    </a:cubicBezTo>
                    <a:cubicBezTo>
                      <a:pt x="1107" y="762"/>
                      <a:pt x="1184" y="922"/>
                      <a:pt x="1308" y="1039"/>
                    </a:cubicBezTo>
                    <a:cubicBezTo>
                      <a:pt x="1475" y="1200"/>
                      <a:pt x="1640" y="1241"/>
                      <a:pt x="1814" y="1241"/>
                    </a:cubicBezTo>
                    <a:cubicBezTo>
                      <a:pt x="1996" y="1241"/>
                      <a:pt x="2187" y="1196"/>
                      <a:pt x="2399" y="1196"/>
                    </a:cubicBezTo>
                    <a:cubicBezTo>
                      <a:pt x="2410" y="1196"/>
                      <a:pt x="2422" y="1196"/>
                      <a:pt x="2434" y="1196"/>
                    </a:cubicBezTo>
                    <a:cubicBezTo>
                      <a:pt x="2435" y="1196"/>
                      <a:pt x="2436" y="1196"/>
                      <a:pt x="2437" y="1196"/>
                    </a:cubicBezTo>
                    <a:cubicBezTo>
                      <a:pt x="2597" y="1196"/>
                      <a:pt x="2596" y="945"/>
                      <a:pt x="2434" y="942"/>
                    </a:cubicBezTo>
                    <a:cubicBezTo>
                      <a:pt x="2425" y="942"/>
                      <a:pt x="2417" y="942"/>
                      <a:pt x="2409" y="942"/>
                    </a:cubicBezTo>
                    <a:cubicBezTo>
                      <a:pt x="2255" y="942"/>
                      <a:pt x="2091" y="964"/>
                      <a:pt x="1935" y="964"/>
                    </a:cubicBezTo>
                    <a:cubicBezTo>
                      <a:pt x="1706" y="964"/>
                      <a:pt x="1494" y="916"/>
                      <a:pt x="1354" y="681"/>
                    </a:cubicBezTo>
                    <a:cubicBezTo>
                      <a:pt x="1254" y="511"/>
                      <a:pt x="1231" y="237"/>
                      <a:pt x="1074" y="103"/>
                    </a:cubicBezTo>
                    <a:cubicBezTo>
                      <a:pt x="988" y="29"/>
                      <a:pt x="887" y="0"/>
                      <a:pt x="781" y="0"/>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7264889" y="1857306"/>
                <a:ext cx="130834" cy="72026"/>
              </a:xfrm>
              <a:custGeom>
                <a:avLst/>
                <a:gdLst/>
                <a:ahLst/>
                <a:cxnLst/>
                <a:rect l="l" t="t" r="r" b="b"/>
                <a:pathLst>
                  <a:path w="1940" h="1068" extrusionOk="0">
                    <a:moveTo>
                      <a:pt x="518" y="1"/>
                    </a:moveTo>
                    <a:cubicBezTo>
                      <a:pt x="383" y="1"/>
                      <a:pt x="241" y="64"/>
                      <a:pt x="123" y="126"/>
                    </a:cubicBezTo>
                    <a:cubicBezTo>
                      <a:pt x="0" y="195"/>
                      <a:pt x="75" y="363"/>
                      <a:pt x="191" y="363"/>
                    </a:cubicBezTo>
                    <a:cubicBezTo>
                      <a:pt x="211" y="363"/>
                      <a:pt x="232" y="358"/>
                      <a:pt x="254" y="347"/>
                    </a:cubicBezTo>
                    <a:cubicBezTo>
                      <a:pt x="320" y="311"/>
                      <a:pt x="389" y="284"/>
                      <a:pt x="453" y="284"/>
                    </a:cubicBezTo>
                    <a:cubicBezTo>
                      <a:pt x="522" y="284"/>
                      <a:pt x="586" y="315"/>
                      <a:pt x="638" y="401"/>
                    </a:cubicBezTo>
                    <a:cubicBezTo>
                      <a:pt x="667" y="451"/>
                      <a:pt x="670" y="547"/>
                      <a:pt x="698" y="607"/>
                    </a:cubicBezTo>
                    <a:cubicBezTo>
                      <a:pt x="755" y="735"/>
                      <a:pt x="841" y="845"/>
                      <a:pt x="951" y="925"/>
                    </a:cubicBezTo>
                    <a:cubicBezTo>
                      <a:pt x="1086" y="1024"/>
                      <a:pt x="1236" y="1068"/>
                      <a:pt x="1386" y="1068"/>
                    </a:cubicBezTo>
                    <a:cubicBezTo>
                      <a:pt x="1531" y="1068"/>
                      <a:pt x="1677" y="1027"/>
                      <a:pt x="1813" y="955"/>
                    </a:cubicBezTo>
                    <a:cubicBezTo>
                      <a:pt x="1939" y="890"/>
                      <a:pt x="1862" y="719"/>
                      <a:pt x="1747" y="719"/>
                    </a:cubicBezTo>
                    <a:cubicBezTo>
                      <a:pt x="1728" y="719"/>
                      <a:pt x="1707" y="724"/>
                      <a:pt x="1686" y="735"/>
                    </a:cubicBezTo>
                    <a:cubicBezTo>
                      <a:pt x="1592" y="785"/>
                      <a:pt x="1496" y="809"/>
                      <a:pt x="1403" y="809"/>
                    </a:cubicBezTo>
                    <a:cubicBezTo>
                      <a:pt x="1181" y="809"/>
                      <a:pt x="983" y="671"/>
                      <a:pt x="905" y="427"/>
                    </a:cubicBezTo>
                    <a:cubicBezTo>
                      <a:pt x="861" y="297"/>
                      <a:pt x="861" y="180"/>
                      <a:pt x="751" y="86"/>
                    </a:cubicBezTo>
                    <a:cubicBezTo>
                      <a:pt x="680" y="24"/>
                      <a:pt x="600" y="1"/>
                      <a:pt x="518"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27"/>
          <p:cNvGrpSpPr/>
          <p:nvPr/>
        </p:nvGrpSpPr>
        <p:grpSpPr>
          <a:xfrm>
            <a:off x="5567821" y="2296144"/>
            <a:ext cx="2280401" cy="1965400"/>
            <a:chOff x="3789075" y="238225"/>
            <a:chExt cx="2586075" cy="2228850"/>
          </a:xfrm>
        </p:grpSpPr>
        <p:sp>
          <p:nvSpPr>
            <p:cNvPr id="381" name="Google Shape;381;p27"/>
            <p:cNvSpPr/>
            <p:nvPr/>
          </p:nvSpPr>
          <p:spPr>
            <a:xfrm>
              <a:off x="5073675" y="812225"/>
              <a:ext cx="26025" cy="150900"/>
            </a:xfrm>
            <a:custGeom>
              <a:avLst/>
              <a:gdLst/>
              <a:ahLst/>
              <a:cxnLst/>
              <a:rect l="l" t="t" r="r" b="b"/>
              <a:pathLst>
                <a:path w="1041" h="6036" extrusionOk="0">
                  <a:moveTo>
                    <a:pt x="1041" y="1"/>
                  </a:moveTo>
                  <a:lnTo>
                    <a:pt x="994" y="255"/>
                  </a:lnTo>
                  <a:lnTo>
                    <a:pt x="1" y="6035"/>
                  </a:lnTo>
                  <a:cubicBezTo>
                    <a:pt x="1000" y="2582"/>
                    <a:pt x="1041" y="1"/>
                    <a:pt x="1041"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5099675" y="812225"/>
              <a:ext cx="25" cy="25"/>
            </a:xfrm>
            <a:custGeom>
              <a:avLst/>
              <a:gdLst/>
              <a:ahLst/>
              <a:cxnLst/>
              <a:rect l="l" t="t" r="r" b="b"/>
              <a:pathLst>
                <a:path w="1" h="1" extrusionOk="0">
                  <a:moveTo>
                    <a:pt x="1" y="1"/>
                  </a:moveTo>
                  <a:lnTo>
                    <a:pt x="1" y="1"/>
                  </a:ln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5073675" y="743100"/>
              <a:ext cx="162700" cy="220025"/>
            </a:xfrm>
            <a:custGeom>
              <a:avLst/>
              <a:gdLst/>
              <a:ahLst/>
              <a:cxnLst/>
              <a:rect l="l" t="t" r="r" b="b"/>
              <a:pathLst>
                <a:path w="6508" h="8801" extrusionOk="0">
                  <a:moveTo>
                    <a:pt x="6507" y="1"/>
                  </a:moveTo>
                  <a:lnTo>
                    <a:pt x="6507" y="1"/>
                  </a:lnTo>
                  <a:cubicBezTo>
                    <a:pt x="6203" y="255"/>
                    <a:pt x="5875" y="516"/>
                    <a:pt x="5514" y="780"/>
                  </a:cubicBezTo>
                  <a:cubicBezTo>
                    <a:pt x="4424" y="1582"/>
                    <a:pt x="2789" y="2268"/>
                    <a:pt x="1041" y="2766"/>
                  </a:cubicBezTo>
                  <a:cubicBezTo>
                    <a:pt x="1041" y="2766"/>
                    <a:pt x="1001" y="5347"/>
                    <a:pt x="1" y="8800"/>
                  </a:cubicBezTo>
                  <a:cubicBezTo>
                    <a:pt x="71" y="8747"/>
                    <a:pt x="4107" y="5731"/>
                    <a:pt x="5430" y="2766"/>
                  </a:cubicBezTo>
                  <a:cubicBezTo>
                    <a:pt x="5918" y="1672"/>
                    <a:pt x="6267" y="743"/>
                    <a:pt x="6507"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5099675" y="692950"/>
              <a:ext cx="149800" cy="119300"/>
            </a:xfrm>
            <a:custGeom>
              <a:avLst/>
              <a:gdLst/>
              <a:ahLst/>
              <a:cxnLst/>
              <a:rect l="l" t="t" r="r" b="b"/>
              <a:pathLst>
                <a:path w="5992" h="4772" extrusionOk="0">
                  <a:moveTo>
                    <a:pt x="5992" y="1"/>
                  </a:moveTo>
                  <a:lnTo>
                    <a:pt x="1" y="4772"/>
                  </a:lnTo>
                  <a:lnTo>
                    <a:pt x="5961" y="161"/>
                  </a:lnTo>
                  <a:cubicBezTo>
                    <a:pt x="5986" y="55"/>
                    <a:pt x="5992" y="1"/>
                    <a:pt x="5992"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4840250" y="317600"/>
              <a:ext cx="585925" cy="517300"/>
            </a:xfrm>
            <a:custGeom>
              <a:avLst/>
              <a:gdLst/>
              <a:ahLst/>
              <a:cxnLst/>
              <a:rect l="l" t="t" r="r" b="b"/>
              <a:pathLst>
                <a:path w="23437" h="20692" extrusionOk="0">
                  <a:moveTo>
                    <a:pt x="21139" y="9214"/>
                  </a:moveTo>
                  <a:cubicBezTo>
                    <a:pt x="21147" y="9214"/>
                    <a:pt x="21152" y="9214"/>
                    <a:pt x="21153" y="9214"/>
                  </a:cubicBezTo>
                  <a:lnTo>
                    <a:pt x="21143" y="9489"/>
                  </a:lnTo>
                  <a:cubicBezTo>
                    <a:pt x="21139" y="9489"/>
                    <a:pt x="21128" y="9488"/>
                    <a:pt x="21111" y="9488"/>
                  </a:cubicBezTo>
                  <a:cubicBezTo>
                    <a:pt x="20907" y="9488"/>
                    <a:pt x="19837" y="9551"/>
                    <a:pt x="19498" y="10648"/>
                  </a:cubicBezTo>
                  <a:lnTo>
                    <a:pt x="19234" y="10565"/>
                  </a:lnTo>
                  <a:cubicBezTo>
                    <a:pt x="19643" y="9248"/>
                    <a:pt x="20991" y="9214"/>
                    <a:pt x="21139" y="9214"/>
                  </a:cubicBezTo>
                  <a:close/>
                  <a:moveTo>
                    <a:pt x="5360" y="1"/>
                  </a:moveTo>
                  <a:cubicBezTo>
                    <a:pt x="4975" y="726"/>
                    <a:pt x="1" y="15015"/>
                    <a:pt x="1759" y="19809"/>
                  </a:cubicBezTo>
                  <a:cubicBezTo>
                    <a:pt x="1982" y="20419"/>
                    <a:pt x="3078" y="20691"/>
                    <a:pt x="4578" y="20691"/>
                  </a:cubicBezTo>
                  <a:cubicBezTo>
                    <a:pt x="6230" y="20691"/>
                    <a:pt x="8371" y="20361"/>
                    <a:pt x="10378" y="19786"/>
                  </a:cubicBezTo>
                  <a:cubicBezTo>
                    <a:pt x="12126" y="19288"/>
                    <a:pt x="13761" y="18602"/>
                    <a:pt x="14851" y="17800"/>
                  </a:cubicBezTo>
                  <a:cubicBezTo>
                    <a:pt x="15212" y="17536"/>
                    <a:pt x="15540" y="17275"/>
                    <a:pt x="15844" y="17021"/>
                  </a:cubicBezTo>
                  <a:cubicBezTo>
                    <a:pt x="18442" y="14834"/>
                    <a:pt x="18930" y="13173"/>
                    <a:pt x="18930" y="13173"/>
                  </a:cubicBezTo>
                  <a:cubicBezTo>
                    <a:pt x="18930" y="13173"/>
                    <a:pt x="19507" y="13529"/>
                    <a:pt x="20285" y="13529"/>
                  </a:cubicBezTo>
                  <a:cubicBezTo>
                    <a:pt x="20796" y="13529"/>
                    <a:pt x="21393" y="13376"/>
                    <a:pt x="21972" y="12869"/>
                  </a:cubicBezTo>
                  <a:cubicBezTo>
                    <a:pt x="23436" y="11591"/>
                    <a:pt x="22825" y="8546"/>
                    <a:pt x="21668" y="7877"/>
                  </a:cubicBezTo>
                  <a:cubicBezTo>
                    <a:pt x="21668" y="7877"/>
                    <a:pt x="21159" y="7501"/>
                    <a:pt x="20625" y="7501"/>
                  </a:cubicBezTo>
                  <a:cubicBezTo>
                    <a:pt x="20480" y="7501"/>
                    <a:pt x="20333" y="7529"/>
                    <a:pt x="20194" y="7599"/>
                  </a:cubicBezTo>
                  <a:cubicBezTo>
                    <a:pt x="19227" y="8091"/>
                    <a:pt x="19364" y="9037"/>
                    <a:pt x="19364" y="9037"/>
                  </a:cubicBezTo>
                  <a:lnTo>
                    <a:pt x="17823" y="9037"/>
                  </a:lnTo>
                  <a:cubicBezTo>
                    <a:pt x="17823" y="9037"/>
                    <a:pt x="17077" y="4163"/>
                    <a:pt x="16891" y="3354"/>
                  </a:cubicBezTo>
                  <a:cubicBezTo>
                    <a:pt x="16704" y="2548"/>
                    <a:pt x="17573" y="933"/>
                    <a:pt x="17573" y="933"/>
                  </a:cubicBezTo>
                  <a:lnTo>
                    <a:pt x="5360" y="1"/>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5115225" y="455550"/>
              <a:ext cx="101575" cy="38950"/>
            </a:xfrm>
            <a:custGeom>
              <a:avLst/>
              <a:gdLst/>
              <a:ahLst/>
              <a:cxnLst/>
              <a:rect l="l" t="t" r="r" b="b"/>
              <a:pathLst>
                <a:path w="4063" h="1558" extrusionOk="0">
                  <a:moveTo>
                    <a:pt x="1699" y="66"/>
                  </a:moveTo>
                  <a:cubicBezTo>
                    <a:pt x="1990" y="66"/>
                    <a:pt x="2224" y="363"/>
                    <a:pt x="2224" y="731"/>
                  </a:cubicBezTo>
                  <a:cubicBezTo>
                    <a:pt x="2224" y="1102"/>
                    <a:pt x="1990" y="1399"/>
                    <a:pt x="1699" y="1399"/>
                  </a:cubicBezTo>
                  <a:cubicBezTo>
                    <a:pt x="1408" y="1399"/>
                    <a:pt x="1174" y="1102"/>
                    <a:pt x="1174" y="731"/>
                  </a:cubicBezTo>
                  <a:cubicBezTo>
                    <a:pt x="1174" y="363"/>
                    <a:pt x="1408" y="66"/>
                    <a:pt x="1699" y="66"/>
                  </a:cubicBezTo>
                  <a:close/>
                  <a:moveTo>
                    <a:pt x="3120" y="0"/>
                  </a:moveTo>
                  <a:cubicBezTo>
                    <a:pt x="2465" y="0"/>
                    <a:pt x="1642" y="24"/>
                    <a:pt x="1255" y="129"/>
                  </a:cubicBezTo>
                  <a:cubicBezTo>
                    <a:pt x="556" y="320"/>
                    <a:pt x="0" y="1363"/>
                    <a:pt x="0" y="1363"/>
                  </a:cubicBezTo>
                  <a:cubicBezTo>
                    <a:pt x="0" y="1363"/>
                    <a:pt x="989" y="1558"/>
                    <a:pt x="1844" y="1558"/>
                  </a:cubicBezTo>
                  <a:cubicBezTo>
                    <a:pt x="2271" y="1558"/>
                    <a:pt x="2665" y="1509"/>
                    <a:pt x="2886" y="1363"/>
                  </a:cubicBezTo>
                  <a:cubicBezTo>
                    <a:pt x="3551" y="928"/>
                    <a:pt x="4063" y="15"/>
                    <a:pt x="4063" y="15"/>
                  </a:cubicBezTo>
                  <a:cubicBezTo>
                    <a:pt x="4063" y="15"/>
                    <a:pt x="3645" y="0"/>
                    <a:pt x="31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4948225" y="417475"/>
              <a:ext cx="64400" cy="65550"/>
            </a:xfrm>
            <a:custGeom>
              <a:avLst/>
              <a:gdLst/>
              <a:ahLst/>
              <a:cxnLst/>
              <a:rect l="l" t="t" r="r" b="b"/>
              <a:pathLst>
                <a:path w="2576" h="2622" extrusionOk="0">
                  <a:moveTo>
                    <a:pt x="152" y="1"/>
                  </a:moveTo>
                  <a:cubicBezTo>
                    <a:pt x="152" y="1"/>
                    <a:pt x="1" y="228"/>
                    <a:pt x="493" y="1084"/>
                  </a:cubicBezTo>
                  <a:cubicBezTo>
                    <a:pt x="987" y="1936"/>
                    <a:pt x="2562" y="2621"/>
                    <a:pt x="2562" y="2621"/>
                  </a:cubicBezTo>
                  <a:cubicBezTo>
                    <a:pt x="2562" y="2621"/>
                    <a:pt x="2576" y="1638"/>
                    <a:pt x="2167" y="987"/>
                  </a:cubicBezTo>
                  <a:cubicBezTo>
                    <a:pt x="2147" y="956"/>
                    <a:pt x="2127" y="924"/>
                    <a:pt x="2101" y="893"/>
                  </a:cubicBezTo>
                  <a:lnTo>
                    <a:pt x="2101" y="893"/>
                  </a:lnTo>
                  <a:cubicBezTo>
                    <a:pt x="2167" y="1024"/>
                    <a:pt x="2198" y="1184"/>
                    <a:pt x="2174" y="1354"/>
                  </a:cubicBezTo>
                  <a:cubicBezTo>
                    <a:pt x="2127" y="1694"/>
                    <a:pt x="1885" y="1947"/>
                    <a:pt x="1620" y="1947"/>
                  </a:cubicBezTo>
                  <a:cubicBezTo>
                    <a:pt x="1601" y="1947"/>
                    <a:pt x="1581" y="1946"/>
                    <a:pt x="1562" y="1943"/>
                  </a:cubicBezTo>
                  <a:cubicBezTo>
                    <a:pt x="1275" y="1906"/>
                    <a:pt x="1084" y="1575"/>
                    <a:pt x="1134" y="1211"/>
                  </a:cubicBezTo>
                  <a:cubicBezTo>
                    <a:pt x="1181" y="869"/>
                    <a:pt x="1422" y="616"/>
                    <a:pt x="1689" y="616"/>
                  </a:cubicBezTo>
                  <a:cubicBezTo>
                    <a:pt x="1707" y="616"/>
                    <a:pt x="1725" y="617"/>
                    <a:pt x="1743" y="619"/>
                  </a:cubicBezTo>
                  <a:cubicBezTo>
                    <a:pt x="1763" y="623"/>
                    <a:pt x="1783" y="626"/>
                    <a:pt x="1800" y="632"/>
                  </a:cubicBezTo>
                  <a:cubicBezTo>
                    <a:pt x="1178" y="214"/>
                    <a:pt x="152"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5115225" y="449525"/>
              <a:ext cx="101575" cy="40125"/>
            </a:xfrm>
            <a:custGeom>
              <a:avLst/>
              <a:gdLst/>
              <a:ahLst/>
              <a:cxnLst/>
              <a:rect l="l" t="t" r="r" b="b"/>
              <a:pathLst>
                <a:path w="4063" h="1605" extrusionOk="0">
                  <a:moveTo>
                    <a:pt x="2058" y="0"/>
                  </a:moveTo>
                  <a:cubicBezTo>
                    <a:pt x="1576" y="0"/>
                    <a:pt x="1136" y="41"/>
                    <a:pt x="906" y="146"/>
                  </a:cubicBezTo>
                  <a:cubicBezTo>
                    <a:pt x="278" y="437"/>
                    <a:pt x="0" y="1604"/>
                    <a:pt x="0" y="1604"/>
                  </a:cubicBezTo>
                  <a:cubicBezTo>
                    <a:pt x="0" y="1604"/>
                    <a:pt x="556" y="561"/>
                    <a:pt x="1255" y="370"/>
                  </a:cubicBezTo>
                  <a:cubicBezTo>
                    <a:pt x="1642" y="265"/>
                    <a:pt x="2465" y="241"/>
                    <a:pt x="3120" y="241"/>
                  </a:cubicBezTo>
                  <a:cubicBezTo>
                    <a:pt x="3645" y="241"/>
                    <a:pt x="4063" y="256"/>
                    <a:pt x="4063" y="256"/>
                  </a:cubicBezTo>
                  <a:cubicBezTo>
                    <a:pt x="3859" y="125"/>
                    <a:pt x="2895" y="0"/>
                    <a:pt x="2058"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5144575" y="457175"/>
              <a:ext cx="26250" cy="33375"/>
            </a:xfrm>
            <a:custGeom>
              <a:avLst/>
              <a:gdLst/>
              <a:ahLst/>
              <a:cxnLst/>
              <a:rect l="l" t="t" r="r" b="b"/>
              <a:pathLst>
                <a:path w="1050" h="1335" extrusionOk="0">
                  <a:moveTo>
                    <a:pt x="525" y="1"/>
                  </a:moveTo>
                  <a:cubicBezTo>
                    <a:pt x="234" y="1"/>
                    <a:pt x="0" y="298"/>
                    <a:pt x="0" y="666"/>
                  </a:cubicBezTo>
                  <a:cubicBezTo>
                    <a:pt x="0" y="1037"/>
                    <a:pt x="234" y="1334"/>
                    <a:pt x="525" y="1334"/>
                  </a:cubicBezTo>
                  <a:cubicBezTo>
                    <a:pt x="816" y="1334"/>
                    <a:pt x="1050" y="1037"/>
                    <a:pt x="1050" y="666"/>
                  </a:cubicBezTo>
                  <a:cubicBezTo>
                    <a:pt x="1050" y="298"/>
                    <a:pt x="816" y="1"/>
                    <a:pt x="525"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4952000" y="417275"/>
              <a:ext cx="68300" cy="65750"/>
            </a:xfrm>
            <a:custGeom>
              <a:avLst/>
              <a:gdLst/>
              <a:ahLst/>
              <a:cxnLst/>
              <a:rect l="l" t="t" r="r" b="b"/>
              <a:pathLst>
                <a:path w="2732" h="2630" extrusionOk="0">
                  <a:moveTo>
                    <a:pt x="1936" y="875"/>
                  </a:moveTo>
                  <a:lnTo>
                    <a:pt x="1936" y="875"/>
                  </a:lnTo>
                  <a:cubicBezTo>
                    <a:pt x="1939" y="884"/>
                    <a:pt x="1946" y="895"/>
                    <a:pt x="1950" y="901"/>
                  </a:cubicBezTo>
                  <a:cubicBezTo>
                    <a:pt x="1943" y="895"/>
                    <a:pt x="1939" y="884"/>
                    <a:pt x="1936" y="875"/>
                  </a:cubicBezTo>
                  <a:close/>
                  <a:moveTo>
                    <a:pt x="241" y="1"/>
                  </a:moveTo>
                  <a:cubicBezTo>
                    <a:pt x="93" y="1"/>
                    <a:pt x="1" y="9"/>
                    <a:pt x="1" y="9"/>
                  </a:cubicBezTo>
                  <a:cubicBezTo>
                    <a:pt x="1" y="9"/>
                    <a:pt x="1027" y="222"/>
                    <a:pt x="1649" y="640"/>
                  </a:cubicBezTo>
                  <a:cubicBezTo>
                    <a:pt x="1632" y="634"/>
                    <a:pt x="1612" y="631"/>
                    <a:pt x="1592" y="627"/>
                  </a:cubicBezTo>
                  <a:cubicBezTo>
                    <a:pt x="1574" y="625"/>
                    <a:pt x="1556" y="624"/>
                    <a:pt x="1538" y="624"/>
                  </a:cubicBezTo>
                  <a:cubicBezTo>
                    <a:pt x="1271" y="624"/>
                    <a:pt x="1030" y="877"/>
                    <a:pt x="983" y="1219"/>
                  </a:cubicBezTo>
                  <a:cubicBezTo>
                    <a:pt x="933" y="1583"/>
                    <a:pt x="1124" y="1914"/>
                    <a:pt x="1411" y="1951"/>
                  </a:cubicBezTo>
                  <a:cubicBezTo>
                    <a:pt x="1430" y="1954"/>
                    <a:pt x="1450" y="1955"/>
                    <a:pt x="1469" y="1955"/>
                  </a:cubicBezTo>
                  <a:cubicBezTo>
                    <a:pt x="1734" y="1955"/>
                    <a:pt x="1976" y="1702"/>
                    <a:pt x="2023" y="1362"/>
                  </a:cubicBezTo>
                  <a:cubicBezTo>
                    <a:pt x="2047" y="1192"/>
                    <a:pt x="2016" y="1032"/>
                    <a:pt x="1950" y="901"/>
                  </a:cubicBezTo>
                  <a:lnTo>
                    <a:pt x="1950" y="901"/>
                  </a:lnTo>
                  <a:cubicBezTo>
                    <a:pt x="1976" y="932"/>
                    <a:pt x="1996" y="964"/>
                    <a:pt x="2016" y="995"/>
                  </a:cubicBezTo>
                  <a:cubicBezTo>
                    <a:pt x="2425" y="1646"/>
                    <a:pt x="2411" y="2629"/>
                    <a:pt x="2411" y="2629"/>
                  </a:cubicBezTo>
                  <a:cubicBezTo>
                    <a:pt x="2411" y="2629"/>
                    <a:pt x="2732" y="1473"/>
                    <a:pt x="2124" y="677"/>
                  </a:cubicBezTo>
                  <a:cubicBezTo>
                    <a:pt x="1665" y="75"/>
                    <a:pt x="692" y="1"/>
                    <a:pt x="24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5321100" y="547950"/>
              <a:ext cx="47975" cy="35875"/>
            </a:xfrm>
            <a:custGeom>
              <a:avLst/>
              <a:gdLst/>
              <a:ahLst/>
              <a:cxnLst/>
              <a:rect l="l" t="t" r="r" b="b"/>
              <a:pathLst>
                <a:path w="1919" h="1435" extrusionOk="0">
                  <a:moveTo>
                    <a:pt x="1905" y="0"/>
                  </a:moveTo>
                  <a:cubicBezTo>
                    <a:pt x="1757" y="0"/>
                    <a:pt x="409" y="34"/>
                    <a:pt x="0" y="1351"/>
                  </a:cubicBezTo>
                  <a:lnTo>
                    <a:pt x="264" y="1434"/>
                  </a:lnTo>
                  <a:cubicBezTo>
                    <a:pt x="603" y="337"/>
                    <a:pt x="1673" y="274"/>
                    <a:pt x="1877" y="274"/>
                  </a:cubicBezTo>
                  <a:cubicBezTo>
                    <a:pt x="1894" y="274"/>
                    <a:pt x="1905" y="275"/>
                    <a:pt x="1909" y="275"/>
                  </a:cubicBezTo>
                  <a:lnTo>
                    <a:pt x="1919" y="0"/>
                  </a:lnTo>
                  <a:cubicBezTo>
                    <a:pt x="1918" y="0"/>
                    <a:pt x="1913" y="0"/>
                    <a:pt x="1905"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5008900" y="618800"/>
              <a:ext cx="152675" cy="66075"/>
            </a:xfrm>
            <a:custGeom>
              <a:avLst/>
              <a:gdLst/>
              <a:ahLst/>
              <a:cxnLst/>
              <a:rect l="l" t="t" r="r" b="b"/>
              <a:pathLst>
                <a:path w="6107" h="2643" extrusionOk="0">
                  <a:moveTo>
                    <a:pt x="5952" y="0"/>
                  </a:moveTo>
                  <a:cubicBezTo>
                    <a:pt x="5898" y="0"/>
                    <a:pt x="5848" y="32"/>
                    <a:pt x="5825" y="85"/>
                  </a:cubicBezTo>
                  <a:cubicBezTo>
                    <a:pt x="5815" y="105"/>
                    <a:pt x="4838" y="2308"/>
                    <a:pt x="135" y="2368"/>
                  </a:cubicBezTo>
                  <a:cubicBezTo>
                    <a:pt x="61" y="2368"/>
                    <a:pt x="1" y="2432"/>
                    <a:pt x="1" y="2509"/>
                  </a:cubicBezTo>
                  <a:cubicBezTo>
                    <a:pt x="1" y="2583"/>
                    <a:pt x="61" y="2643"/>
                    <a:pt x="138" y="2643"/>
                  </a:cubicBezTo>
                  <a:cubicBezTo>
                    <a:pt x="5039" y="2579"/>
                    <a:pt x="6039" y="285"/>
                    <a:pt x="6079" y="189"/>
                  </a:cubicBezTo>
                  <a:cubicBezTo>
                    <a:pt x="6106" y="118"/>
                    <a:pt x="6072" y="38"/>
                    <a:pt x="6006" y="12"/>
                  </a:cubicBezTo>
                  <a:cubicBezTo>
                    <a:pt x="5988" y="4"/>
                    <a:pt x="5970" y="0"/>
                    <a:pt x="5952"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a:off x="4967475" y="353425"/>
              <a:ext cx="76650" cy="74275"/>
            </a:xfrm>
            <a:custGeom>
              <a:avLst/>
              <a:gdLst/>
              <a:ahLst/>
              <a:cxnLst/>
              <a:rect l="l" t="t" r="r" b="b"/>
              <a:pathLst>
                <a:path w="3066" h="2971" extrusionOk="0">
                  <a:moveTo>
                    <a:pt x="1981" y="1"/>
                  </a:moveTo>
                  <a:cubicBezTo>
                    <a:pt x="1185" y="1"/>
                    <a:pt x="0" y="366"/>
                    <a:pt x="0" y="366"/>
                  </a:cubicBezTo>
                  <a:lnTo>
                    <a:pt x="2604" y="2970"/>
                  </a:lnTo>
                  <a:cubicBezTo>
                    <a:pt x="2604" y="2970"/>
                    <a:pt x="3065" y="624"/>
                    <a:pt x="2604" y="162"/>
                  </a:cubicBezTo>
                  <a:cubicBezTo>
                    <a:pt x="2486" y="44"/>
                    <a:pt x="2257" y="1"/>
                    <a:pt x="198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5147150" y="365775"/>
              <a:ext cx="83125" cy="67275"/>
            </a:xfrm>
            <a:custGeom>
              <a:avLst/>
              <a:gdLst/>
              <a:ahLst/>
              <a:cxnLst/>
              <a:rect l="l" t="t" r="r" b="b"/>
              <a:pathLst>
                <a:path w="3325" h="2691" extrusionOk="0">
                  <a:moveTo>
                    <a:pt x="2194" y="1"/>
                  </a:moveTo>
                  <a:cubicBezTo>
                    <a:pt x="1480" y="1"/>
                    <a:pt x="1" y="1099"/>
                    <a:pt x="1" y="1099"/>
                  </a:cubicBezTo>
                  <a:lnTo>
                    <a:pt x="3324" y="2691"/>
                  </a:lnTo>
                  <a:cubicBezTo>
                    <a:pt x="3324" y="2691"/>
                    <a:pt x="2976" y="320"/>
                    <a:pt x="2391" y="40"/>
                  </a:cubicBezTo>
                  <a:cubicBezTo>
                    <a:pt x="2336" y="13"/>
                    <a:pt x="2269" y="1"/>
                    <a:pt x="2194"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4958025" y="238225"/>
              <a:ext cx="423925" cy="305325"/>
            </a:xfrm>
            <a:custGeom>
              <a:avLst/>
              <a:gdLst/>
              <a:ahLst/>
              <a:cxnLst/>
              <a:rect l="l" t="t" r="r" b="b"/>
              <a:pathLst>
                <a:path w="16957" h="12213" extrusionOk="0">
                  <a:moveTo>
                    <a:pt x="4583" y="0"/>
                  </a:moveTo>
                  <a:cubicBezTo>
                    <a:pt x="3049" y="0"/>
                    <a:pt x="1518" y="216"/>
                    <a:pt x="0" y="778"/>
                  </a:cubicBezTo>
                  <a:lnTo>
                    <a:pt x="649" y="3176"/>
                  </a:lnTo>
                  <a:lnTo>
                    <a:pt x="12862" y="4108"/>
                  </a:lnTo>
                  <a:cubicBezTo>
                    <a:pt x="12862" y="4108"/>
                    <a:pt x="11993" y="5723"/>
                    <a:pt x="12180" y="6529"/>
                  </a:cubicBezTo>
                  <a:cubicBezTo>
                    <a:pt x="12366" y="7338"/>
                    <a:pt x="13112" y="12212"/>
                    <a:pt x="13112" y="12212"/>
                  </a:cubicBezTo>
                  <a:lnTo>
                    <a:pt x="14653" y="12212"/>
                  </a:lnTo>
                  <a:cubicBezTo>
                    <a:pt x="14653" y="12212"/>
                    <a:pt x="14717" y="11400"/>
                    <a:pt x="15212" y="11069"/>
                  </a:cubicBezTo>
                  <a:cubicBezTo>
                    <a:pt x="15419" y="10897"/>
                    <a:pt x="15715" y="10798"/>
                    <a:pt x="16044" y="10798"/>
                  </a:cubicBezTo>
                  <a:cubicBezTo>
                    <a:pt x="16336" y="10798"/>
                    <a:pt x="16653" y="10876"/>
                    <a:pt x="16957" y="11052"/>
                  </a:cubicBezTo>
                  <a:lnTo>
                    <a:pt x="16957" y="2162"/>
                  </a:lnTo>
                  <a:cubicBezTo>
                    <a:pt x="12912" y="1581"/>
                    <a:pt x="8733" y="0"/>
                    <a:pt x="4583"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5381925" y="514500"/>
              <a:ext cx="25" cy="25"/>
            </a:xfrm>
            <a:custGeom>
              <a:avLst/>
              <a:gdLst/>
              <a:ahLst/>
              <a:cxnLst/>
              <a:rect l="l" t="t" r="r" b="b"/>
              <a:pathLst>
                <a:path w="1" h="1" extrusionOk="0">
                  <a:moveTo>
                    <a:pt x="1" y="1"/>
                  </a:move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4870750" y="392575"/>
              <a:ext cx="365625" cy="189575"/>
            </a:xfrm>
            <a:custGeom>
              <a:avLst/>
              <a:gdLst/>
              <a:ahLst/>
              <a:cxnLst/>
              <a:rect l="l" t="t" r="r" b="b"/>
              <a:pathLst>
                <a:path w="14625" h="7583" extrusionOk="0">
                  <a:moveTo>
                    <a:pt x="3251" y="275"/>
                  </a:moveTo>
                  <a:cubicBezTo>
                    <a:pt x="4892" y="275"/>
                    <a:pt x="6229" y="1608"/>
                    <a:pt x="6229" y="3250"/>
                  </a:cubicBezTo>
                  <a:cubicBezTo>
                    <a:pt x="6229" y="4892"/>
                    <a:pt x="4892" y="6229"/>
                    <a:pt x="3251" y="6229"/>
                  </a:cubicBezTo>
                  <a:cubicBezTo>
                    <a:pt x="2535" y="6229"/>
                    <a:pt x="1876" y="5975"/>
                    <a:pt x="1362" y="5550"/>
                  </a:cubicBezTo>
                  <a:cubicBezTo>
                    <a:pt x="700" y="5006"/>
                    <a:pt x="275" y="4176"/>
                    <a:pt x="275" y="3250"/>
                  </a:cubicBezTo>
                  <a:cubicBezTo>
                    <a:pt x="275" y="1836"/>
                    <a:pt x="1268" y="649"/>
                    <a:pt x="2592" y="348"/>
                  </a:cubicBezTo>
                  <a:cubicBezTo>
                    <a:pt x="2806" y="298"/>
                    <a:pt x="3027" y="275"/>
                    <a:pt x="3251" y="275"/>
                  </a:cubicBezTo>
                  <a:close/>
                  <a:moveTo>
                    <a:pt x="11371" y="275"/>
                  </a:moveTo>
                  <a:cubicBezTo>
                    <a:pt x="11813" y="275"/>
                    <a:pt x="12230" y="372"/>
                    <a:pt x="12608" y="542"/>
                  </a:cubicBezTo>
                  <a:cubicBezTo>
                    <a:pt x="13634" y="1014"/>
                    <a:pt x="14350" y="2050"/>
                    <a:pt x="14350" y="3250"/>
                  </a:cubicBezTo>
                  <a:cubicBezTo>
                    <a:pt x="14350" y="4892"/>
                    <a:pt x="13012" y="6229"/>
                    <a:pt x="11371" y="6229"/>
                  </a:cubicBezTo>
                  <a:cubicBezTo>
                    <a:pt x="9730" y="6229"/>
                    <a:pt x="8395" y="4892"/>
                    <a:pt x="8395" y="3250"/>
                  </a:cubicBezTo>
                  <a:cubicBezTo>
                    <a:pt x="8395" y="2284"/>
                    <a:pt x="8857" y="1425"/>
                    <a:pt x="9576" y="880"/>
                  </a:cubicBezTo>
                  <a:cubicBezTo>
                    <a:pt x="10074" y="499"/>
                    <a:pt x="10696" y="275"/>
                    <a:pt x="11371" y="275"/>
                  </a:cubicBezTo>
                  <a:close/>
                  <a:moveTo>
                    <a:pt x="3251" y="0"/>
                  </a:moveTo>
                  <a:cubicBezTo>
                    <a:pt x="3056" y="0"/>
                    <a:pt x="2869" y="17"/>
                    <a:pt x="2682" y="51"/>
                  </a:cubicBezTo>
                  <a:cubicBezTo>
                    <a:pt x="1161" y="318"/>
                    <a:pt x="1" y="1652"/>
                    <a:pt x="1" y="3250"/>
                  </a:cubicBezTo>
                  <a:cubicBezTo>
                    <a:pt x="1" y="4316"/>
                    <a:pt x="512" y="5262"/>
                    <a:pt x="1305" y="5854"/>
                  </a:cubicBezTo>
                  <a:cubicBezTo>
                    <a:pt x="1850" y="6262"/>
                    <a:pt x="2521" y="6503"/>
                    <a:pt x="3251" y="6503"/>
                  </a:cubicBezTo>
                  <a:cubicBezTo>
                    <a:pt x="4999" y="6503"/>
                    <a:pt x="6426" y="5119"/>
                    <a:pt x="6500" y="3387"/>
                  </a:cubicBezTo>
                  <a:lnTo>
                    <a:pt x="7189" y="3387"/>
                  </a:lnTo>
                  <a:lnTo>
                    <a:pt x="5504" y="7583"/>
                  </a:lnTo>
                  <a:lnTo>
                    <a:pt x="7981" y="6690"/>
                  </a:lnTo>
                  <a:lnTo>
                    <a:pt x="7888" y="6433"/>
                  </a:lnTo>
                  <a:lnTo>
                    <a:pt x="5985" y="7118"/>
                  </a:lnTo>
                  <a:lnTo>
                    <a:pt x="7483" y="3387"/>
                  </a:lnTo>
                  <a:lnTo>
                    <a:pt x="8122" y="3387"/>
                  </a:lnTo>
                  <a:cubicBezTo>
                    <a:pt x="8195" y="5119"/>
                    <a:pt x="9626" y="6503"/>
                    <a:pt x="11371" y="6503"/>
                  </a:cubicBezTo>
                  <a:cubicBezTo>
                    <a:pt x="13163" y="6503"/>
                    <a:pt x="14624" y="5046"/>
                    <a:pt x="14624" y="3250"/>
                  </a:cubicBezTo>
                  <a:cubicBezTo>
                    <a:pt x="14624" y="2077"/>
                    <a:pt x="13999" y="1047"/>
                    <a:pt x="13063" y="475"/>
                  </a:cubicBezTo>
                  <a:cubicBezTo>
                    <a:pt x="12571" y="174"/>
                    <a:pt x="11989" y="0"/>
                    <a:pt x="11371" y="0"/>
                  </a:cubicBezTo>
                  <a:cubicBezTo>
                    <a:pt x="10823" y="0"/>
                    <a:pt x="10304" y="137"/>
                    <a:pt x="9850" y="378"/>
                  </a:cubicBezTo>
                  <a:cubicBezTo>
                    <a:pt x="8860" y="906"/>
                    <a:pt x="8172" y="1929"/>
                    <a:pt x="8122" y="3113"/>
                  </a:cubicBezTo>
                  <a:lnTo>
                    <a:pt x="7593" y="3113"/>
                  </a:lnTo>
                  <a:lnTo>
                    <a:pt x="8062" y="1946"/>
                  </a:lnTo>
                  <a:lnTo>
                    <a:pt x="7807" y="1846"/>
                  </a:lnTo>
                  <a:lnTo>
                    <a:pt x="7299" y="3113"/>
                  </a:lnTo>
                  <a:lnTo>
                    <a:pt x="6500" y="3113"/>
                  </a:lnTo>
                  <a:cubicBezTo>
                    <a:pt x="6426" y="1384"/>
                    <a:pt x="4999" y="0"/>
                    <a:pt x="3251"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3789075" y="1332850"/>
              <a:ext cx="993600" cy="1134225"/>
            </a:xfrm>
            <a:custGeom>
              <a:avLst/>
              <a:gdLst/>
              <a:ahLst/>
              <a:cxnLst/>
              <a:rect l="l" t="t" r="r" b="b"/>
              <a:pathLst>
                <a:path w="39744" h="45369" extrusionOk="0">
                  <a:moveTo>
                    <a:pt x="38999" y="1"/>
                  </a:moveTo>
                  <a:cubicBezTo>
                    <a:pt x="38999" y="1"/>
                    <a:pt x="20899" y="2218"/>
                    <a:pt x="14446" y="5250"/>
                  </a:cubicBezTo>
                  <a:cubicBezTo>
                    <a:pt x="14446" y="5250"/>
                    <a:pt x="595" y="8469"/>
                    <a:pt x="153" y="24480"/>
                  </a:cubicBezTo>
                  <a:cubicBezTo>
                    <a:pt x="0" y="30147"/>
                    <a:pt x="531" y="37796"/>
                    <a:pt x="1548" y="45369"/>
                  </a:cubicBezTo>
                  <a:lnTo>
                    <a:pt x="14924" y="45369"/>
                  </a:lnTo>
                  <a:cubicBezTo>
                    <a:pt x="13219" y="35121"/>
                    <a:pt x="11828" y="21381"/>
                    <a:pt x="11815" y="21220"/>
                  </a:cubicBezTo>
                  <a:lnTo>
                    <a:pt x="12085" y="21194"/>
                  </a:lnTo>
                  <a:cubicBezTo>
                    <a:pt x="12102" y="21350"/>
                    <a:pt x="13493" y="35128"/>
                    <a:pt x="15202" y="45369"/>
                  </a:cubicBezTo>
                  <a:lnTo>
                    <a:pt x="39744" y="45369"/>
                  </a:lnTo>
                  <a:lnTo>
                    <a:pt x="39039" y="2468"/>
                  </a:lnTo>
                  <a:lnTo>
                    <a:pt x="39002" y="184"/>
                  </a:lnTo>
                  <a:lnTo>
                    <a:pt x="38999"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4084308" y="1862675"/>
              <a:ext cx="84700" cy="604400"/>
            </a:xfrm>
            <a:custGeom>
              <a:avLst/>
              <a:gdLst/>
              <a:ahLst/>
              <a:cxnLst/>
              <a:rect l="l" t="t" r="r" b="b"/>
              <a:pathLst>
                <a:path w="3388" h="24176" extrusionOk="0">
                  <a:moveTo>
                    <a:pt x="271" y="1"/>
                  </a:moveTo>
                  <a:lnTo>
                    <a:pt x="1" y="27"/>
                  </a:lnTo>
                  <a:cubicBezTo>
                    <a:pt x="14" y="188"/>
                    <a:pt x="1405" y="13928"/>
                    <a:pt x="3110" y="24176"/>
                  </a:cubicBezTo>
                  <a:lnTo>
                    <a:pt x="3388" y="24176"/>
                  </a:lnTo>
                  <a:cubicBezTo>
                    <a:pt x="1679" y="13935"/>
                    <a:pt x="288" y="157"/>
                    <a:pt x="271"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5017350" y="1601300"/>
              <a:ext cx="3625" cy="3375"/>
            </a:xfrm>
            <a:custGeom>
              <a:avLst/>
              <a:gdLst/>
              <a:ahLst/>
              <a:cxnLst/>
              <a:rect l="l" t="t" r="r" b="b"/>
              <a:pathLst>
                <a:path w="145" h="135" extrusionOk="0">
                  <a:moveTo>
                    <a:pt x="61" y="1"/>
                  </a:moveTo>
                  <a:lnTo>
                    <a:pt x="1" y="58"/>
                  </a:lnTo>
                  <a:lnTo>
                    <a:pt x="71" y="135"/>
                  </a:lnTo>
                  <a:lnTo>
                    <a:pt x="144" y="105"/>
                  </a:lnTo>
                  <a:lnTo>
                    <a:pt x="61" y="1"/>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4764025" y="646900"/>
              <a:ext cx="812075" cy="954425"/>
            </a:xfrm>
            <a:custGeom>
              <a:avLst/>
              <a:gdLst/>
              <a:ahLst/>
              <a:cxnLst/>
              <a:rect l="l" t="t" r="r" b="b"/>
              <a:pathLst>
                <a:path w="32483" h="38177" extrusionOk="0">
                  <a:moveTo>
                    <a:pt x="21979" y="1"/>
                  </a:moveTo>
                  <a:cubicBezTo>
                    <a:pt x="21979" y="1"/>
                    <a:pt x="21491" y="1662"/>
                    <a:pt x="18893" y="3849"/>
                  </a:cubicBezTo>
                  <a:cubicBezTo>
                    <a:pt x="18653" y="4591"/>
                    <a:pt x="18304" y="5520"/>
                    <a:pt x="17816" y="6614"/>
                  </a:cubicBezTo>
                  <a:cubicBezTo>
                    <a:pt x="16493" y="9579"/>
                    <a:pt x="12457" y="12595"/>
                    <a:pt x="12387" y="12648"/>
                  </a:cubicBezTo>
                  <a:cubicBezTo>
                    <a:pt x="11027" y="17352"/>
                    <a:pt x="7881" y="23681"/>
                    <a:pt x="616" y="27325"/>
                  </a:cubicBezTo>
                  <a:lnTo>
                    <a:pt x="1" y="27439"/>
                  </a:lnTo>
                  <a:lnTo>
                    <a:pt x="121" y="27565"/>
                  </a:lnTo>
                  <a:lnTo>
                    <a:pt x="5534" y="33270"/>
                  </a:lnTo>
                  <a:lnTo>
                    <a:pt x="10194" y="38177"/>
                  </a:lnTo>
                  <a:lnTo>
                    <a:pt x="15610" y="35914"/>
                  </a:lnTo>
                  <a:lnTo>
                    <a:pt x="32116" y="29010"/>
                  </a:lnTo>
                  <a:lnTo>
                    <a:pt x="32483" y="28853"/>
                  </a:lnTo>
                  <a:lnTo>
                    <a:pt x="31196" y="28485"/>
                  </a:lnTo>
                  <a:cubicBezTo>
                    <a:pt x="29387" y="27332"/>
                    <a:pt x="27365" y="25309"/>
                    <a:pt x="25880" y="21755"/>
                  </a:cubicBezTo>
                  <a:cubicBezTo>
                    <a:pt x="22484" y="13618"/>
                    <a:pt x="21979" y="1"/>
                    <a:pt x="21979"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5576100" y="1368225"/>
              <a:ext cx="0" cy="25"/>
            </a:xfrm>
            <a:custGeom>
              <a:avLst/>
              <a:gdLst/>
              <a:ahLst/>
              <a:cxnLst/>
              <a:rect l="l" t="t" r="r" b="b"/>
              <a:pathLst>
                <a:path h="1" extrusionOk="0">
                  <a:moveTo>
                    <a:pt x="0" y="0"/>
                  </a:moveTo>
                  <a:lnTo>
                    <a:pt x="0"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5569500" y="1368225"/>
              <a:ext cx="6600" cy="7850"/>
            </a:xfrm>
            <a:custGeom>
              <a:avLst/>
              <a:gdLst/>
              <a:ahLst/>
              <a:cxnLst/>
              <a:rect l="l" t="t" r="r" b="b"/>
              <a:pathLst>
                <a:path w="264" h="314" extrusionOk="0">
                  <a:moveTo>
                    <a:pt x="264" y="0"/>
                  </a:moveTo>
                  <a:lnTo>
                    <a:pt x="0" y="207"/>
                  </a:lnTo>
                  <a:cubicBezTo>
                    <a:pt x="74" y="244"/>
                    <a:pt x="147" y="281"/>
                    <a:pt x="221" y="314"/>
                  </a:cubicBezTo>
                  <a:lnTo>
                    <a:pt x="264"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4764025" y="1332850"/>
              <a:ext cx="1600" cy="4625"/>
            </a:xfrm>
            <a:custGeom>
              <a:avLst/>
              <a:gdLst/>
              <a:ahLst/>
              <a:cxnLst/>
              <a:rect l="l" t="t" r="r" b="b"/>
              <a:pathLst>
                <a:path w="64" h="185" extrusionOk="0">
                  <a:moveTo>
                    <a:pt x="1" y="1"/>
                  </a:moveTo>
                  <a:lnTo>
                    <a:pt x="4" y="184"/>
                  </a:lnTo>
                  <a:lnTo>
                    <a:pt x="64" y="155"/>
                  </a:lnTo>
                  <a:lnTo>
                    <a:pt x="1"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5019125" y="1603925"/>
              <a:ext cx="2525" cy="750"/>
            </a:xfrm>
            <a:custGeom>
              <a:avLst/>
              <a:gdLst/>
              <a:ahLst/>
              <a:cxnLst/>
              <a:rect l="l" t="t" r="r" b="b"/>
              <a:pathLst>
                <a:path w="101" h="30" extrusionOk="0">
                  <a:moveTo>
                    <a:pt x="73" y="0"/>
                  </a:moveTo>
                  <a:lnTo>
                    <a:pt x="0" y="30"/>
                  </a:lnTo>
                  <a:lnTo>
                    <a:pt x="101" y="30"/>
                  </a:lnTo>
                  <a:lnTo>
                    <a:pt x="73"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4765025" y="1394525"/>
              <a:ext cx="799475" cy="1072550"/>
            </a:xfrm>
            <a:custGeom>
              <a:avLst/>
              <a:gdLst/>
              <a:ahLst/>
              <a:cxnLst/>
              <a:rect l="l" t="t" r="r" b="b"/>
              <a:pathLst>
                <a:path w="31979" h="42902" extrusionOk="0">
                  <a:moveTo>
                    <a:pt x="1" y="1"/>
                  </a:moveTo>
                  <a:lnTo>
                    <a:pt x="706" y="42902"/>
                  </a:lnTo>
                  <a:lnTo>
                    <a:pt x="26135" y="42902"/>
                  </a:lnTo>
                  <a:lnTo>
                    <a:pt x="31978" y="2184"/>
                  </a:lnTo>
                  <a:lnTo>
                    <a:pt x="31978" y="2184"/>
                  </a:lnTo>
                  <a:cubicBezTo>
                    <a:pt x="30354" y="2960"/>
                    <a:pt x="28117" y="3839"/>
                    <a:pt x="25182" y="4608"/>
                  </a:cubicBezTo>
                  <a:lnTo>
                    <a:pt x="14246" y="13126"/>
                  </a:lnTo>
                  <a:lnTo>
                    <a:pt x="11067" y="9355"/>
                  </a:lnTo>
                  <a:lnTo>
                    <a:pt x="10679" y="8898"/>
                  </a:lnTo>
                  <a:lnTo>
                    <a:pt x="10301" y="8446"/>
                  </a:lnTo>
                  <a:lnTo>
                    <a:pt x="10208" y="8339"/>
                  </a:lnTo>
                  <a:lnTo>
                    <a:pt x="10154" y="8272"/>
                  </a:lnTo>
                  <a:lnTo>
                    <a:pt x="5858" y="12211"/>
                  </a:lnTo>
                  <a:lnTo>
                    <a:pt x="1338" y="957"/>
                  </a:lnTo>
                  <a:cubicBezTo>
                    <a:pt x="837" y="620"/>
                    <a:pt x="391" y="295"/>
                    <a:pt x="1"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5394550" y="1373400"/>
              <a:ext cx="180475" cy="136350"/>
            </a:xfrm>
            <a:custGeom>
              <a:avLst/>
              <a:gdLst/>
              <a:ahLst/>
              <a:cxnLst/>
              <a:rect l="l" t="t" r="r" b="b"/>
              <a:pathLst>
                <a:path w="7219" h="5454" extrusionOk="0">
                  <a:moveTo>
                    <a:pt x="6998" y="0"/>
                  </a:moveTo>
                  <a:lnTo>
                    <a:pt x="1" y="5453"/>
                  </a:lnTo>
                  <a:cubicBezTo>
                    <a:pt x="2936" y="4684"/>
                    <a:pt x="5173" y="3805"/>
                    <a:pt x="6797" y="3029"/>
                  </a:cubicBezTo>
                  <a:lnTo>
                    <a:pt x="7219" y="107"/>
                  </a:lnTo>
                  <a:cubicBezTo>
                    <a:pt x="7145" y="74"/>
                    <a:pt x="7072" y="37"/>
                    <a:pt x="6998"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4764100" y="1336700"/>
              <a:ext cx="34400" cy="81775"/>
            </a:xfrm>
            <a:custGeom>
              <a:avLst/>
              <a:gdLst/>
              <a:ahLst/>
              <a:cxnLst/>
              <a:rect l="l" t="t" r="r" b="b"/>
              <a:pathLst>
                <a:path w="1376" h="3271" extrusionOk="0">
                  <a:moveTo>
                    <a:pt x="61" y="1"/>
                  </a:moveTo>
                  <a:lnTo>
                    <a:pt x="1" y="30"/>
                  </a:lnTo>
                  <a:lnTo>
                    <a:pt x="38" y="2314"/>
                  </a:lnTo>
                  <a:cubicBezTo>
                    <a:pt x="428" y="2608"/>
                    <a:pt x="874" y="2933"/>
                    <a:pt x="1375" y="3270"/>
                  </a:cubicBezTo>
                  <a:lnTo>
                    <a:pt x="61"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5019125" y="1604650"/>
              <a:ext cx="25" cy="25"/>
            </a:xfrm>
            <a:custGeom>
              <a:avLst/>
              <a:gdLst/>
              <a:ahLst/>
              <a:cxnLst/>
              <a:rect l="l" t="t" r="r" b="b"/>
              <a:pathLst>
                <a:path w="1" h="1" extrusionOk="0">
                  <a:moveTo>
                    <a:pt x="0" y="1"/>
                  </a:moveTo>
                  <a:lnTo>
                    <a:pt x="0"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5015425" y="1601300"/>
              <a:ext cx="6900" cy="862500"/>
            </a:xfrm>
            <a:custGeom>
              <a:avLst/>
              <a:gdLst/>
              <a:ahLst/>
              <a:cxnLst/>
              <a:rect l="l" t="t" r="r" b="b"/>
              <a:pathLst>
                <a:path w="276" h="34500" extrusionOk="0">
                  <a:moveTo>
                    <a:pt x="1" y="1"/>
                  </a:moveTo>
                  <a:lnTo>
                    <a:pt x="1" y="34500"/>
                  </a:lnTo>
                  <a:lnTo>
                    <a:pt x="275" y="34500"/>
                  </a:lnTo>
                  <a:lnTo>
                    <a:pt x="275" y="45"/>
                  </a:lnTo>
                  <a:lnTo>
                    <a:pt x="24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5576100" y="1368225"/>
              <a:ext cx="0" cy="25"/>
            </a:xfrm>
            <a:custGeom>
              <a:avLst/>
              <a:gdLst/>
              <a:ahLst/>
              <a:cxnLst/>
              <a:rect l="l" t="t" r="r" b="b"/>
              <a:pathLst>
                <a:path h="1" extrusionOk="0">
                  <a:moveTo>
                    <a:pt x="0" y="0"/>
                  </a:moveTo>
                  <a:lnTo>
                    <a:pt x="0"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5566900" y="1368225"/>
              <a:ext cx="9200" cy="3925"/>
            </a:xfrm>
            <a:custGeom>
              <a:avLst/>
              <a:gdLst/>
              <a:ahLst/>
              <a:cxnLst/>
              <a:rect l="l" t="t" r="r" b="b"/>
              <a:pathLst>
                <a:path w="368" h="157" extrusionOk="0">
                  <a:moveTo>
                    <a:pt x="368" y="0"/>
                  </a:moveTo>
                  <a:lnTo>
                    <a:pt x="1" y="157"/>
                  </a:lnTo>
                  <a:lnTo>
                    <a:pt x="4" y="157"/>
                  </a:lnTo>
                  <a:lnTo>
                    <a:pt x="368"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5018850" y="1544750"/>
              <a:ext cx="141100" cy="59200"/>
            </a:xfrm>
            <a:custGeom>
              <a:avLst/>
              <a:gdLst/>
              <a:ahLst/>
              <a:cxnLst/>
              <a:rect l="l" t="t" r="r" b="b"/>
              <a:pathLst>
                <a:path w="5644" h="2368" extrusionOk="0">
                  <a:moveTo>
                    <a:pt x="5417" y="0"/>
                  </a:moveTo>
                  <a:lnTo>
                    <a:pt x="1" y="2263"/>
                  </a:lnTo>
                  <a:lnTo>
                    <a:pt x="84" y="2367"/>
                  </a:lnTo>
                  <a:lnTo>
                    <a:pt x="5644" y="7"/>
                  </a:lnTo>
                  <a:cubicBezTo>
                    <a:pt x="5568" y="3"/>
                    <a:pt x="5491" y="3"/>
                    <a:pt x="5417" y="0"/>
                  </a:cubicBez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5154250" y="1372125"/>
              <a:ext cx="412750" cy="172800"/>
            </a:xfrm>
            <a:custGeom>
              <a:avLst/>
              <a:gdLst/>
              <a:ahLst/>
              <a:cxnLst/>
              <a:rect l="l" t="t" r="r" b="b"/>
              <a:pathLst>
                <a:path w="16510" h="6912" extrusionOk="0">
                  <a:moveTo>
                    <a:pt x="16507" y="1"/>
                  </a:moveTo>
                  <a:lnTo>
                    <a:pt x="1" y="6905"/>
                  </a:lnTo>
                  <a:cubicBezTo>
                    <a:pt x="75" y="6908"/>
                    <a:pt x="152" y="6908"/>
                    <a:pt x="228" y="6912"/>
                  </a:cubicBezTo>
                  <a:lnTo>
                    <a:pt x="16510"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5576100" y="1368225"/>
              <a:ext cx="0" cy="25"/>
            </a:xfrm>
            <a:custGeom>
              <a:avLst/>
              <a:gdLst/>
              <a:ahLst/>
              <a:cxnLst/>
              <a:rect l="l" t="t" r="r" b="b"/>
              <a:pathLst>
                <a:path h="1" extrusionOk="0">
                  <a:moveTo>
                    <a:pt x="0" y="0"/>
                  </a:moveTo>
                  <a:lnTo>
                    <a:pt x="0"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5566975" y="1368225"/>
              <a:ext cx="9125" cy="5200"/>
            </a:xfrm>
            <a:custGeom>
              <a:avLst/>
              <a:gdLst/>
              <a:ahLst/>
              <a:cxnLst/>
              <a:rect l="l" t="t" r="r" b="b"/>
              <a:pathLst>
                <a:path w="365" h="208" extrusionOk="0">
                  <a:moveTo>
                    <a:pt x="365" y="0"/>
                  </a:moveTo>
                  <a:lnTo>
                    <a:pt x="1" y="157"/>
                  </a:lnTo>
                  <a:cubicBezTo>
                    <a:pt x="34" y="174"/>
                    <a:pt x="67" y="190"/>
                    <a:pt x="101" y="207"/>
                  </a:cubicBezTo>
                  <a:lnTo>
                    <a:pt x="365"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5020950" y="1372125"/>
              <a:ext cx="548575" cy="350575"/>
            </a:xfrm>
            <a:custGeom>
              <a:avLst/>
              <a:gdLst/>
              <a:ahLst/>
              <a:cxnLst/>
              <a:rect l="l" t="t" r="r" b="b"/>
              <a:pathLst>
                <a:path w="21943" h="14023" extrusionOk="0">
                  <a:moveTo>
                    <a:pt x="21842" y="1"/>
                  </a:moveTo>
                  <a:lnTo>
                    <a:pt x="5560" y="6912"/>
                  </a:lnTo>
                  <a:lnTo>
                    <a:pt x="0" y="9272"/>
                  </a:lnTo>
                  <a:lnTo>
                    <a:pt x="28" y="9302"/>
                  </a:lnTo>
                  <a:lnTo>
                    <a:pt x="64" y="9302"/>
                  </a:lnTo>
                  <a:lnTo>
                    <a:pt x="64" y="9342"/>
                  </a:lnTo>
                  <a:lnTo>
                    <a:pt x="4009" y="14022"/>
                  </a:lnTo>
                  <a:lnTo>
                    <a:pt x="14945" y="5504"/>
                  </a:lnTo>
                  <a:lnTo>
                    <a:pt x="21942" y="51"/>
                  </a:lnTo>
                  <a:cubicBezTo>
                    <a:pt x="21908" y="34"/>
                    <a:pt x="21875" y="18"/>
                    <a:pt x="21842" y="1"/>
                  </a:cubicBez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5021625" y="1604650"/>
              <a:ext cx="925" cy="1025"/>
            </a:xfrm>
            <a:custGeom>
              <a:avLst/>
              <a:gdLst/>
              <a:ahLst/>
              <a:cxnLst/>
              <a:rect l="l" t="t" r="r" b="b"/>
              <a:pathLst>
                <a:path w="37" h="41" extrusionOk="0">
                  <a:moveTo>
                    <a:pt x="1" y="1"/>
                  </a:moveTo>
                  <a:lnTo>
                    <a:pt x="37" y="41"/>
                  </a:lnTo>
                  <a:lnTo>
                    <a:pt x="37"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7"/>
            <p:cNvSpPr/>
            <p:nvPr/>
          </p:nvSpPr>
          <p:spPr>
            <a:xfrm>
              <a:off x="4899500" y="1477200"/>
              <a:ext cx="119375" cy="125550"/>
            </a:xfrm>
            <a:custGeom>
              <a:avLst/>
              <a:gdLst/>
              <a:ahLst/>
              <a:cxnLst/>
              <a:rect l="l" t="t" r="r" b="b"/>
              <a:pathLst>
                <a:path w="4775" h="5022" extrusionOk="0">
                  <a:moveTo>
                    <a:pt x="1" y="1"/>
                  </a:moveTo>
                  <a:lnTo>
                    <a:pt x="4715" y="5022"/>
                  </a:lnTo>
                  <a:lnTo>
                    <a:pt x="4775" y="4965"/>
                  </a:lnTo>
                  <a:lnTo>
                    <a:pt x="115" y="58"/>
                  </a:lnTo>
                  <a:cubicBezTo>
                    <a:pt x="78" y="37"/>
                    <a:pt x="38" y="21"/>
                    <a:pt x="1" y="1"/>
                  </a:cubicBez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4764025" y="1332850"/>
              <a:ext cx="3025" cy="3200"/>
            </a:xfrm>
            <a:custGeom>
              <a:avLst/>
              <a:gdLst/>
              <a:ahLst/>
              <a:cxnLst/>
              <a:rect l="l" t="t" r="r" b="b"/>
              <a:pathLst>
                <a:path w="121" h="128" extrusionOk="0">
                  <a:moveTo>
                    <a:pt x="121" y="127"/>
                  </a:moveTo>
                  <a:lnTo>
                    <a:pt x="1" y="1"/>
                  </a:lnTo>
                  <a:lnTo>
                    <a:pt x="121" y="127"/>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4767025" y="1336025"/>
              <a:ext cx="135350" cy="142625"/>
            </a:xfrm>
            <a:custGeom>
              <a:avLst/>
              <a:gdLst/>
              <a:ahLst/>
              <a:cxnLst/>
              <a:rect l="l" t="t" r="r" b="b"/>
              <a:pathLst>
                <a:path w="5414" h="5705" extrusionOk="0">
                  <a:moveTo>
                    <a:pt x="1" y="0"/>
                  </a:moveTo>
                  <a:lnTo>
                    <a:pt x="5300" y="5648"/>
                  </a:lnTo>
                  <a:cubicBezTo>
                    <a:pt x="5337" y="5668"/>
                    <a:pt x="5377" y="5684"/>
                    <a:pt x="5414" y="5705"/>
                  </a:cubicBezTo>
                  <a:lnTo>
                    <a:pt x="1"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7"/>
            <p:cNvSpPr/>
            <p:nvPr/>
          </p:nvSpPr>
          <p:spPr>
            <a:xfrm>
              <a:off x="4764025" y="1332850"/>
              <a:ext cx="3025" cy="3875"/>
            </a:xfrm>
            <a:custGeom>
              <a:avLst/>
              <a:gdLst/>
              <a:ahLst/>
              <a:cxnLst/>
              <a:rect l="l" t="t" r="r" b="b"/>
              <a:pathLst>
                <a:path w="121" h="155" extrusionOk="0">
                  <a:moveTo>
                    <a:pt x="1" y="1"/>
                  </a:moveTo>
                  <a:lnTo>
                    <a:pt x="64" y="155"/>
                  </a:lnTo>
                  <a:cubicBezTo>
                    <a:pt x="81" y="147"/>
                    <a:pt x="101" y="138"/>
                    <a:pt x="121" y="127"/>
                  </a:cubicBezTo>
                  <a:lnTo>
                    <a:pt x="1" y="1"/>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7"/>
            <p:cNvSpPr/>
            <p:nvPr/>
          </p:nvSpPr>
          <p:spPr>
            <a:xfrm>
              <a:off x="4765600" y="1336025"/>
              <a:ext cx="251775" cy="363775"/>
            </a:xfrm>
            <a:custGeom>
              <a:avLst/>
              <a:gdLst/>
              <a:ahLst/>
              <a:cxnLst/>
              <a:rect l="l" t="t" r="r" b="b"/>
              <a:pathLst>
                <a:path w="10071" h="14551" extrusionOk="0">
                  <a:moveTo>
                    <a:pt x="58" y="0"/>
                  </a:moveTo>
                  <a:cubicBezTo>
                    <a:pt x="38" y="11"/>
                    <a:pt x="18" y="20"/>
                    <a:pt x="1" y="28"/>
                  </a:cubicBezTo>
                  <a:lnTo>
                    <a:pt x="1315" y="3297"/>
                  </a:lnTo>
                  <a:lnTo>
                    <a:pt x="5835" y="14551"/>
                  </a:lnTo>
                  <a:lnTo>
                    <a:pt x="10071" y="10669"/>
                  </a:lnTo>
                  <a:lnTo>
                    <a:pt x="5357" y="5648"/>
                  </a:lnTo>
                  <a:lnTo>
                    <a:pt x="58" y="0"/>
                  </a:lnTo>
                  <a:close/>
                </a:path>
              </a:pathLst>
            </a:custGeom>
            <a:solidFill>
              <a:srgbClr val="528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5418375" y="1368225"/>
              <a:ext cx="956775" cy="1098850"/>
            </a:xfrm>
            <a:custGeom>
              <a:avLst/>
              <a:gdLst/>
              <a:ahLst/>
              <a:cxnLst/>
              <a:rect l="l" t="t" r="r" b="b"/>
              <a:pathLst>
                <a:path w="38271" h="43954" extrusionOk="0">
                  <a:moveTo>
                    <a:pt x="6309" y="0"/>
                  </a:moveTo>
                  <a:lnTo>
                    <a:pt x="6266" y="314"/>
                  </a:lnTo>
                  <a:lnTo>
                    <a:pt x="5844" y="3236"/>
                  </a:lnTo>
                  <a:lnTo>
                    <a:pt x="1" y="43954"/>
                  </a:lnTo>
                  <a:lnTo>
                    <a:pt x="36722" y="43954"/>
                  </a:lnTo>
                  <a:cubicBezTo>
                    <a:pt x="37736" y="36381"/>
                    <a:pt x="38271" y="28732"/>
                    <a:pt x="38113" y="23065"/>
                  </a:cubicBezTo>
                  <a:cubicBezTo>
                    <a:pt x="37679" y="7134"/>
                    <a:pt x="25255" y="3664"/>
                    <a:pt x="25128" y="3631"/>
                  </a:cubicBezTo>
                  <a:cubicBezTo>
                    <a:pt x="21674" y="1969"/>
                    <a:pt x="16727" y="1110"/>
                    <a:pt x="11140" y="210"/>
                  </a:cubicBezTo>
                  <a:lnTo>
                    <a:pt x="630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 name="Google Shape;262;p27">
            <a:extLst>
              <a:ext uri="{FF2B5EF4-FFF2-40B4-BE49-F238E27FC236}">
                <a16:creationId xmlns:a16="http://schemas.microsoft.com/office/drawing/2014/main" id="{F6E53172-A154-4501-AB1C-719232199E1B}"/>
              </a:ext>
            </a:extLst>
          </p:cNvPr>
          <p:cNvSpPr txBox="1">
            <a:spLocks/>
          </p:cNvSpPr>
          <p:nvPr/>
        </p:nvSpPr>
        <p:spPr>
          <a:xfrm>
            <a:off x="477533" y="3336888"/>
            <a:ext cx="3390480" cy="5649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85750" algn="l" rtl="0">
              <a:lnSpc>
                <a:spcPct val="90000"/>
              </a:lnSpc>
              <a:spcBef>
                <a:spcPts val="8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1pPr>
            <a:lvl2pPr marL="914400" marR="0" lvl="1" indent="-285750" algn="ctr" rtl="0">
              <a:lnSpc>
                <a:spcPct val="90000"/>
              </a:lnSpc>
              <a:spcBef>
                <a:spcPts val="400"/>
              </a:spcBef>
              <a:spcAft>
                <a:spcPts val="0"/>
              </a:spcAft>
              <a:buClr>
                <a:srgbClr val="21204D"/>
              </a:buClr>
              <a:buSzPts val="1500"/>
              <a:buFont typeface="Abel"/>
              <a:buNone/>
              <a:defRPr sz="1500" b="0" i="0" u="none" strike="noStrike" cap="none">
                <a:solidFill>
                  <a:srgbClr val="21204D"/>
                </a:solidFill>
                <a:latin typeface="Abel"/>
                <a:ea typeface="Abel"/>
                <a:cs typeface="Abel"/>
                <a:sym typeface="Abel"/>
              </a:defRPr>
            </a:lvl2pPr>
            <a:lvl3pPr marL="1371600" marR="0" lvl="2" indent="-285750" algn="ctr" rtl="0">
              <a:lnSpc>
                <a:spcPct val="90000"/>
              </a:lnSpc>
              <a:spcBef>
                <a:spcPts val="400"/>
              </a:spcBef>
              <a:spcAft>
                <a:spcPts val="0"/>
              </a:spcAft>
              <a:buClr>
                <a:srgbClr val="21204D"/>
              </a:buClr>
              <a:buSzPts val="1400"/>
              <a:buFont typeface="Abel"/>
              <a:buNone/>
              <a:defRPr sz="1400" b="0" i="0" u="none" strike="noStrike" cap="none">
                <a:solidFill>
                  <a:srgbClr val="21204D"/>
                </a:solidFill>
                <a:latin typeface="Abel"/>
                <a:ea typeface="Abel"/>
                <a:cs typeface="Abel"/>
                <a:sym typeface="Abel"/>
              </a:defRPr>
            </a:lvl3pPr>
            <a:lvl4pPr marL="1828800" marR="0" lvl="3" indent="-28575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4pPr>
            <a:lvl5pPr marL="2286000" marR="0" lvl="4" indent="-28575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5pPr>
            <a:lvl6pPr marL="2743200" marR="0" lvl="5" indent="-31750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6pPr>
            <a:lvl7pPr marL="3200400" marR="0" lvl="6" indent="-31750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7pPr>
            <a:lvl8pPr marL="3657600" marR="0" lvl="7" indent="-31750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8pPr>
            <a:lvl9pPr marL="4114800" marR="0" lvl="8" indent="-317500" algn="ctr" rtl="0">
              <a:lnSpc>
                <a:spcPct val="90000"/>
              </a:lnSpc>
              <a:spcBef>
                <a:spcPts val="400"/>
              </a:spcBef>
              <a:spcAft>
                <a:spcPts val="0"/>
              </a:spcAft>
              <a:buClr>
                <a:srgbClr val="21204D"/>
              </a:buClr>
              <a:buSzPts val="1200"/>
              <a:buFont typeface="Abel"/>
              <a:buNone/>
              <a:defRPr sz="1200" b="0" i="0" u="none" strike="noStrike" cap="none">
                <a:solidFill>
                  <a:srgbClr val="21204D"/>
                </a:solidFill>
                <a:latin typeface="Abel"/>
                <a:ea typeface="Abel"/>
                <a:cs typeface="Abel"/>
                <a:sym typeface="Abel"/>
              </a:defRPr>
            </a:lvl9pPr>
          </a:lstStyle>
          <a:p>
            <a:pPr marL="0" indent="0" algn="just"/>
            <a:r>
              <a:rPr lang="ro-RO" sz="1600" b="1" dirty="0">
                <a:effectLst>
                  <a:outerShdw blurRad="50800" dist="38100" algn="l" rotWithShape="0">
                    <a:prstClr val="black">
                      <a:alpha val="40000"/>
                    </a:prstClr>
                  </a:outerShdw>
                </a:effectLst>
              </a:rPr>
              <a:t>Coordonator</a:t>
            </a:r>
            <a:r>
              <a:rPr lang="en-US" sz="1600" b="1" dirty="0">
                <a:effectLst>
                  <a:outerShdw blurRad="50800" dist="38100" algn="l" rotWithShape="0">
                    <a:prstClr val="black">
                      <a:alpha val="40000"/>
                    </a:prstClr>
                  </a:outerShdw>
                </a:effectLst>
              </a:rPr>
              <a:t>: </a:t>
            </a:r>
            <a:r>
              <a:rPr lang="nl-NL" sz="1600" b="1" dirty="0">
                <a:effectLst>
                  <a:outerShdw blurRad="50800" dist="38100" algn="l" rotWithShape="0">
                    <a:prstClr val="black">
                      <a:alpha val="40000"/>
                    </a:prstClr>
                  </a:outerShdw>
                </a:effectLst>
              </a:rPr>
              <a:t> Conf.dr.ing. Daniel ZINCA</a:t>
            </a:r>
          </a:p>
          <a:p>
            <a:pPr marL="0" indent="0" algn="just"/>
            <a:r>
              <a:rPr lang="nl-NL" sz="1600" b="1" dirty="0">
                <a:effectLst>
                  <a:outerShdw blurRad="50800" dist="38100" algn="l" rotWithShape="0">
                    <a:prstClr val="black">
                      <a:alpha val="40000"/>
                    </a:prstClr>
                  </a:outerShdw>
                </a:effectLst>
              </a:rPr>
              <a:t>Student: Andreica Maria Antonia</a:t>
            </a:r>
            <a:endParaRPr lang="ro-RO" sz="1600" b="1" dirty="0">
              <a:effectLst>
                <a:outerShdw blurRad="50800" dist="38100" algn="l" rotWithShape="0">
                  <a:prstClr val="black">
                    <a:alpha val="40000"/>
                  </a:prstClr>
                </a:outerShdw>
              </a:effectLst>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159"/>
        <p:cNvGrpSpPr/>
        <p:nvPr/>
      </p:nvGrpSpPr>
      <p:grpSpPr>
        <a:xfrm>
          <a:off x="0" y="0"/>
          <a:ext cx="0" cy="0"/>
          <a:chOff x="0" y="0"/>
          <a:chExt cx="0" cy="0"/>
        </a:xfrm>
      </p:grpSpPr>
      <p:sp>
        <p:nvSpPr>
          <p:cNvPr id="2166" name="Google Shape;2166;p46"/>
          <p:cNvSpPr txBox="1">
            <a:spLocks noGrp="1"/>
          </p:cNvSpPr>
          <p:nvPr>
            <p:ph type="ctrTitle"/>
          </p:nvPr>
        </p:nvSpPr>
        <p:spPr>
          <a:xfrm>
            <a:off x="3345217" y="0"/>
            <a:ext cx="1792840" cy="766423"/>
          </a:xfrm>
          <a:prstGeom prst="rect">
            <a:avLst/>
          </a:prstGeom>
        </p:spPr>
        <p:txBody>
          <a:bodyPr spcFirstLastPara="1" wrap="square" lIns="68575" tIns="34275" rIns="68575" bIns="34275" anchor="ctr" anchorCtr="0">
            <a:noAutofit/>
            <a:scene3d>
              <a:camera prst="orthographicFront"/>
              <a:lightRig rig="harsh" dir="t"/>
            </a:scene3d>
            <a:sp3d extrusionH="57150" prstMaterial="matte">
              <a:bevelT w="63500" h="12700" prst="angle"/>
              <a:contourClr>
                <a:schemeClr val="bg1">
                  <a:lumMod val="65000"/>
                </a:schemeClr>
              </a:contourClr>
            </a:sp3d>
          </a:bodyPr>
          <a:lstStyle/>
          <a:p>
            <a:pPr marL="0" lvl="0" indent="0" algn="ctr" rtl="0">
              <a:spcBef>
                <a:spcPts val="0"/>
              </a:spcBef>
              <a:spcAft>
                <a:spcPts val="0"/>
              </a:spcAft>
              <a:buNone/>
            </a:pPr>
            <a:r>
              <a:rPr lang="en" b="1" dirty="0">
                <a:ln/>
                <a:solidFill>
                  <a:schemeClr val="accent3"/>
                </a:solidFill>
                <a:effectLst>
                  <a:outerShdw blurRad="50800" dist="38100" algn="l" rotWithShape="0">
                    <a:prstClr val="black">
                      <a:alpha val="40000"/>
                    </a:prstClr>
                  </a:outerShdw>
                </a:effectLst>
              </a:rPr>
              <a:t>COLLECTIONS</a:t>
            </a:r>
            <a:endParaRPr b="1" dirty="0">
              <a:ln/>
              <a:solidFill>
                <a:schemeClr val="accent3"/>
              </a:solidFill>
              <a:effectLst>
                <a:outerShdw blurRad="50800" dist="38100" algn="l" rotWithShape="0">
                  <a:prstClr val="black">
                    <a:alpha val="40000"/>
                  </a:prstClr>
                </a:outerShdw>
              </a:effectLst>
            </a:endParaRPr>
          </a:p>
        </p:txBody>
      </p:sp>
      <p:pic>
        <p:nvPicPr>
          <p:cNvPr id="3" name="Imagine 2" descr="O imagine care conține captură de ecran, monitor, telefon, ecran&#10;&#10;Descriere generată automat">
            <a:extLst>
              <a:ext uri="{FF2B5EF4-FFF2-40B4-BE49-F238E27FC236}">
                <a16:creationId xmlns:a16="http://schemas.microsoft.com/office/drawing/2014/main" id="{75F60CD9-CDEF-46B5-842A-D3EBD27947E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4760688" y="766423"/>
            <a:ext cx="2220813" cy="3871343"/>
          </a:xfrm>
          <a:prstGeom prst="rect">
            <a:avLst/>
          </a:prstGeom>
          <a:ln w="19050">
            <a:solidFill>
              <a:schemeClr val="tx1">
                <a:lumMod val="10000"/>
              </a:schemeClr>
            </a:solidFill>
          </a:ln>
          <a:effectLst>
            <a:outerShdw blurRad="292100" dist="139700" dir="2700000" algn="tl" rotWithShape="0">
              <a:srgbClr val="333333">
                <a:alpha val="65000"/>
              </a:srgbClr>
            </a:outerShdw>
          </a:effectLst>
        </p:spPr>
      </p:pic>
      <p:sp>
        <p:nvSpPr>
          <p:cNvPr id="4" name="CasetăText 3">
            <a:extLst>
              <a:ext uri="{FF2B5EF4-FFF2-40B4-BE49-F238E27FC236}">
                <a16:creationId xmlns:a16="http://schemas.microsoft.com/office/drawing/2014/main" id="{FA1B285E-B7D8-4028-B6F7-7E795339B351}"/>
              </a:ext>
            </a:extLst>
          </p:cNvPr>
          <p:cNvSpPr txBox="1"/>
          <p:nvPr/>
        </p:nvSpPr>
        <p:spPr>
          <a:xfrm>
            <a:off x="791029" y="700230"/>
            <a:ext cx="3592285" cy="4239622"/>
          </a:xfrm>
          <a:prstGeom prst="rect">
            <a:avLst/>
          </a:prstGeom>
          <a:noFill/>
          <a:ln w="19050"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just"/>
            <a:r>
              <a:rPr lang="ro-RO" dirty="0"/>
              <a:t>	</a:t>
            </a:r>
          </a:p>
          <a:p>
            <a:pPr algn="just"/>
            <a:r>
              <a:rPr lang="ro-RO" sz="1050" dirty="0"/>
              <a:t>	În acest proiect am realizat un g</a:t>
            </a:r>
            <a:r>
              <a:rPr lang="en-US" sz="1050" dirty="0" err="1"/>
              <a:t>rup</a:t>
            </a:r>
            <a:r>
              <a:rPr lang="en-US" sz="1050" dirty="0"/>
              <a:t> de solicit</a:t>
            </a:r>
            <a:r>
              <a:rPr lang="ro-RO" sz="1050" dirty="0"/>
              <a:t>ă</a:t>
            </a:r>
            <a:r>
              <a:rPr lang="en-US" sz="1050" dirty="0" err="1"/>
              <a:t>ri</a:t>
            </a:r>
            <a:r>
              <a:rPr lang="ro-RO" sz="1050" dirty="0"/>
              <a:t> </a:t>
            </a:r>
            <a:r>
              <a:rPr lang="ro-RO" sz="1050" b="1" dirty="0"/>
              <a:t>GET, POST</a:t>
            </a:r>
            <a:r>
              <a:rPr lang="ro-RO" sz="1050" dirty="0"/>
              <a:t> și</a:t>
            </a:r>
            <a:r>
              <a:rPr lang="ro-RO" sz="1050" b="1" dirty="0"/>
              <a:t> DEL, </a:t>
            </a:r>
            <a:r>
              <a:rPr lang="ro-RO" sz="1050" dirty="0"/>
              <a:t>pentru a arăta</a:t>
            </a:r>
            <a:r>
              <a:rPr lang="en-US" sz="1050" dirty="0"/>
              <a:t> </a:t>
            </a:r>
            <a:r>
              <a:rPr lang="en-US" sz="1050" dirty="0" err="1"/>
              <a:t>modul</a:t>
            </a:r>
            <a:r>
              <a:rPr lang="en-US" sz="1050" dirty="0"/>
              <a:t> </a:t>
            </a:r>
            <a:r>
              <a:rPr lang="ro-RO" sz="1050" dirty="0"/>
              <a:t>în care sunt create apelurile REST API.</a:t>
            </a:r>
          </a:p>
          <a:p>
            <a:pPr algn="just"/>
            <a:r>
              <a:rPr lang="ro-RO" sz="1050" dirty="0"/>
              <a:t>	Metoda </a:t>
            </a:r>
            <a:r>
              <a:rPr lang="en-GB" sz="1050" b="1" dirty="0"/>
              <a:t>HTTP GET</a:t>
            </a:r>
            <a:r>
              <a:rPr lang="ro-RO" sz="1050" b="1" dirty="0"/>
              <a:t> </a:t>
            </a:r>
            <a:r>
              <a:rPr lang="ro-RO" sz="1050" dirty="0"/>
              <a:t>este </a:t>
            </a:r>
            <a:br>
              <a:rPr lang="it-IT" sz="1050" dirty="0"/>
            </a:br>
            <a:r>
              <a:rPr lang="it-IT" sz="1050" dirty="0"/>
              <a:t>folosit</a:t>
            </a:r>
            <a:r>
              <a:rPr lang="ro-RO" sz="1050" dirty="0"/>
              <a:t>ă</a:t>
            </a:r>
            <a:r>
              <a:rPr lang="it-IT" sz="1050" dirty="0"/>
              <a:t> pentru a solicita date dintr-o resursă specificată</a:t>
            </a:r>
            <a:r>
              <a:rPr lang="ro-RO" sz="1050" dirty="0"/>
              <a:t>, iar pentru orice API HTTP GET, dacă resursa se găsește pe server, atunci trebuie să returneze codul de răspuns HTTP 200 (OK) - împreună cu corpul de răspuns, care este de obicei conținut XML sau JSON. </a:t>
            </a:r>
          </a:p>
          <a:p>
            <a:pPr algn="just"/>
            <a:r>
              <a:rPr lang="ro-RO" sz="1050" dirty="0"/>
              <a:t>	Metoda </a:t>
            </a:r>
            <a:r>
              <a:rPr lang="ro-RO" sz="1050" b="1" dirty="0"/>
              <a:t>HTTP POST</a:t>
            </a:r>
            <a:r>
              <a:rPr lang="ro-RO" sz="1050" dirty="0"/>
              <a:t>, este</a:t>
            </a:r>
            <a:br>
              <a:rPr lang="en-GB" sz="1050" dirty="0"/>
            </a:br>
            <a:r>
              <a:rPr lang="en-GB" sz="1050" dirty="0" err="1"/>
              <a:t>folosit</a:t>
            </a:r>
            <a:r>
              <a:rPr lang="ro-RO" sz="1050" dirty="0"/>
              <a:t>ă</a:t>
            </a:r>
            <a:r>
              <a:rPr lang="en-GB" sz="1050" dirty="0"/>
              <a:t> </a:t>
            </a:r>
            <a:r>
              <a:rPr lang="en-GB" sz="1050" dirty="0" err="1"/>
              <a:t>pentru</a:t>
            </a:r>
            <a:r>
              <a:rPr lang="en-GB" sz="1050" dirty="0"/>
              <a:t> a </a:t>
            </a:r>
            <a:r>
              <a:rPr lang="en-GB" sz="1050" dirty="0" err="1"/>
              <a:t>trimite</a:t>
            </a:r>
            <a:r>
              <a:rPr lang="en-GB" sz="1050" dirty="0"/>
              <a:t> date </a:t>
            </a:r>
            <a:r>
              <a:rPr lang="en-GB" sz="1050" dirty="0" err="1"/>
              <a:t>către</a:t>
            </a:r>
            <a:r>
              <a:rPr lang="en-GB" sz="1050" dirty="0"/>
              <a:t> un server</a:t>
            </a:r>
            <a:r>
              <a:rPr lang="ro-RO" sz="1050"/>
              <a:t>,</a:t>
            </a:r>
            <a:r>
              <a:rPr lang="en-GB" sz="1050"/>
              <a:t> </a:t>
            </a:r>
            <a:r>
              <a:rPr lang="en-GB" sz="1050" dirty="0" err="1"/>
              <a:t>pentru</a:t>
            </a:r>
            <a:r>
              <a:rPr lang="en-GB" sz="1050" dirty="0"/>
              <a:t> a </a:t>
            </a:r>
            <a:r>
              <a:rPr lang="en-GB" sz="1050" dirty="0" err="1"/>
              <a:t>crea</a:t>
            </a:r>
            <a:r>
              <a:rPr lang="ro-RO" sz="1050" dirty="0"/>
              <a:t> sau </a:t>
            </a:r>
            <a:r>
              <a:rPr lang="en-GB" sz="1050" dirty="0" err="1"/>
              <a:t>actualiza</a:t>
            </a:r>
            <a:r>
              <a:rPr lang="en-GB" sz="1050" dirty="0"/>
              <a:t> o </a:t>
            </a:r>
            <a:r>
              <a:rPr lang="en-GB" sz="1050" dirty="0" err="1"/>
              <a:t>resursă</a:t>
            </a:r>
            <a:r>
              <a:rPr lang="en-GB" sz="1050" dirty="0"/>
              <a:t>.</a:t>
            </a:r>
            <a:r>
              <a:rPr lang="ro-RO" sz="1050" dirty="0"/>
              <a:t> În cazul acestei metode, cererile nu vor fi niciodată stocate în cache sau în </a:t>
            </a:r>
            <a:r>
              <a:rPr lang="ro-RO" sz="1050" dirty="0" err="1"/>
              <a:t>instoricul</a:t>
            </a:r>
            <a:r>
              <a:rPr lang="ro-RO" sz="1050" dirty="0"/>
              <a:t> </a:t>
            </a:r>
            <a:r>
              <a:rPr lang="ro-RO" sz="1050" dirty="0" err="1"/>
              <a:t>browserului</a:t>
            </a:r>
            <a:r>
              <a:rPr lang="ro-RO" sz="1050" dirty="0"/>
              <a:t>, neavând restricții privind lungimea datelor.</a:t>
            </a:r>
          </a:p>
          <a:p>
            <a:pPr algn="just"/>
            <a:r>
              <a:rPr lang="ro-RO" sz="1050" dirty="0"/>
              <a:t>	Metodele </a:t>
            </a:r>
            <a:r>
              <a:rPr lang="ro-RO" sz="1050" b="1" dirty="0"/>
              <a:t>HTTP DEL</a:t>
            </a:r>
            <a:r>
              <a:rPr lang="ro-RO" sz="1050" dirty="0"/>
              <a:t>, sunt utilizate pentru a șterge resurse. Un răspuns cu succes al solicitărilor DELETE ar trebui să fie codul de răspuns HTTP 200 (OK) dacă răspunsul include o entitate care descrie starea, 202 (acceptat) dacă acțiunea a fost pusă în coadă, sau 204 (fără conținut) dacă acțiunea a fost efectuată, dar răspunsul nu include o entitate.</a:t>
            </a:r>
          </a:p>
          <a:p>
            <a:pPr algn="just"/>
            <a:r>
              <a:rPr lang="ro-RO" sz="1050" dirty="0"/>
              <a:t>	</a:t>
            </a:r>
            <a:endParaRPr lang="en-GB" sz="1050" dirty="0"/>
          </a:p>
          <a:p>
            <a:pPr algn="just"/>
            <a:endParaRPr lang="en-GB" dirty="0"/>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41"/>
          <p:cNvSpPr txBox="1">
            <a:spLocks noGrp="1"/>
          </p:cNvSpPr>
          <p:nvPr>
            <p:ph type="ctrTitle"/>
          </p:nvPr>
        </p:nvSpPr>
        <p:spPr>
          <a:xfrm>
            <a:off x="6924600" y="1951175"/>
            <a:ext cx="1245900" cy="1241400"/>
          </a:xfrm>
          <a:prstGeom prst="rect">
            <a:avLst/>
          </a:prstGeom>
        </p:spPr>
        <p:txBody>
          <a:bodyPr spcFirstLastPara="1" wrap="square" lIns="68575" tIns="34275" rIns="68575" bIns="34275" anchor="ctr" anchorCtr="0">
            <a:noAutofit/>
          </a:bodyPr>
          <a:lstStyle/>
          <a:p>
            <a:pPr lvl="0" algn="ctr"/>
            <a:r>
              <a:rPr lang="en-US" dirty="0">
                <a:effectLst>
                  <a:outerShdw blurRad="50800" dist="38100" algn="l" rotWithShape="0">
                    <a:prstClr val="black">
                      <a:alpha val="40000"/>
                    </a:prstClr>
                  </a:outerShdw>
                </a:effectLst>
              </a:rPr>
              <a:t>P</a:t>
            </a:r>
            <a:r>
              <a:rPr lang="en-GB" dirty="0">
                <a:effectLst>
                  <a:outerShdw blurRad="50800" dist="38100" algn="l" rotWithShape="0">
                    <a:prstClr val="black">
                      <a:alpha val="40000"/>
                    </a:prstClr>
                  </a:outerShdw>
                </a:effectLst>
              </a:rPr>
              <a:t>OSTMAN</a:t>
            </a:r>
            <a:br>
              <a:rPr lang="en-GB" dirty="0">
                <a:effectLst>
                  <a:outerShdw blurRad="50800" dist="38100" algn="l" rotWithShape="0">
                    <a:prstClr val="black">
                      <a:alpha val="40000"/>
                    </a:prstClr>
                  </a:outerShdw>
                </a:effectLst>
              </a:rPr>
            </a:br>
            <a:r>
              <a:rPr lang="en-GB" dirty="0">
                <a:effectLst>
                  <a:outerShdw blurRad="50800" dist="38100" algn="l" rotWithShape="0">
                    <a:prstClr val="black">
                      <a:alpha val="40000"/>
                    </a:prstClr>
                  </a:outerShdw>
                </a:effectLst>
              </a:rPr>
              <a:t>NEW ROOM</a:t>
            </a:r>
            <a:endParaRPr dirty="0">
              <a:effectLst>
                <a:outerShdw blurRad="50800" dist="38100" algn="l" rotWithShape="0">
                  <a:prstClr val="black">
                    <a:alpha val="40000"/>
                  </a:prstClr>
                </a:outerShdw>
              </a:effectLst>
            </a:endParaRPr>
          </a:p>
        </p:txBody>
      </p:sp>
      <p:grpSp>
        <p:nvGrpSpPr>
          <p:cNvPr id="1082" name="Google Shape;1082;p41"/>
          <p:cNvGrpSpPr/>
          <p:nvPr/>
        </p:nvGrpSpPr>
        <p:grpSpPr>
          <a:xfrm>
            <a:off x="7329502" y="3096960"/>
            <a:ext cx="1534741" cy="2067325"/>
            <a:chOff x="0" y="2699350"/>
            <a:chExt cx="1824900" cy="2458175"/>
          </a:xfrm>
        </p:grpSpPr>
        <p:sp>
          <p:nvSpPr>
            <p:cNvPr id="1083" name="Google Shape;1083;p41"/>
            <p:cNvSpPr/>
            <p:nvPr/>
          </p:nvSpPr>
          <p:spPr>
            <a:xfrm>
              <a:off x="915850" y="3579550"/>
              <a:ext cx="909050" cy="1037550"/>
            </a:xfrm>
            <a:custGeom>
              <a:avLst/>
              <a:gdLst/>
              <a:ahLst/>
              <a:cxnLst/>
              <a:rect l="l" t="t" r="r" b="b"/>
              <a:pathLst>
                <a:path w="36362" h="41502" extrusionOk="0">
                  <a:moveTo>
                    <a:pt x="23532" y="0"/>
                  </a:moveTo>
                  <a:cubicBezTo>
                    <a:pt x="11146" y="0"/>
                    <a:pt x="6222" y="9658"/>
                    <a:pt x="7968" y="17079"/>
                  </a:cubicBezTo>
                  <a:cubicBezTo>
                    <a:pt x="9726" y="24551"/>
                    <a:pt x="4622" y="24093"/>
                    <a:pt x="1963" y="30964"/>
                  </a:cubicBezTo>
                  <a:cubicBezTo>
                    <a:pt x="1943" y="31013"/>
                    <a:pt x="1926" y="31064"/>
                    <a:pt x="1906" y="31114"/>
                  </a:cubicBezTo>
                  <a:cubicBezTo>
                    <a:pt x="1" y="36142"/>
                    <a:pt x="3762" y="41501"/>
                    <a:pt x="9205" y="41501"/>
                  </a:cubicBezTo>
                  <a:lnTo>
                    <a:pt x="25717" y="41501"/>
                  </a:lnTo>
                  <a:cubicBezTo>
                    <a:pt x="30769" y="41501"/>
                    <a:pt x="34500" y="36827"/>
                    <a:pt x="33286" y="31990"/>
                  </a:cubicBezTo>
                  <a:cubicBezTo>
                    <a:pt x="32344" y="28236"/>
                    <a:pt x="31023" y="24658"/>
                    <a:pt x="32307" y="21773"/>
                  </a:cubicBezTo>
                  <a:cubicBezTo>
                    <a:pt x="35145" y="15387"/>
                    <a:pt x="36362" y="136"/>
                    <a:pt x="23788" y="2"/>
                  </a:cubicBezTo>
                  <a:cubicBezTo>
                    <a:pt x="23702" y="1"/>
                    <a:pt x="23617" y="0"/>
                    <a:pt x="23532"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0" y="2699350"/>
              <a:ext cx="1461500" cy="1606650"/>
            </a:xfrm>
            <a:custGeom>
              <a:avLst/>
              <a:gdLst/>
              <a:ahLst/>
              <a:cxnLst/>
              <a:rect l="l" t="t" r="r" b="b"/>
              <a:pathLst>
                <a:path w="58460" h="64266" extrusionOk="0">
                  <a:moveTo>
                    <a:pt x="17877" y="1"/>
                  </a:moveTo>
                  <a:cubicBezTo>
                    <a:pt x="16444" y="1"/>
                    <a:pt x="14962" y="220"/>
                    <a:pt x="13450" y="701"/>
                  </a:cubicBezTo>
                  <a:cubicBezTo>
                    <a:pt x="2333" y="4241"/>
                    <a:pt x="0" y="18925"/>
                    <a:pt x="7890" y="27243"/>
                  </a:cubicBezTo>
                  <a:cubicBezTo>
                    <a:pt x="15780" y="35557"/>
                    <a:pt x="5065" y="36725"/>
                    <a:pt x="6817" y="49535"/>
                  </a:cubicBezTo>
                  <a:cubicBezTo>
                    <a:pt x="8594" y="62550"/>
                    <a:pt x="23509" y="64265"/>
                    <a:pt x="31247" y="64265"/>
                  </a:cubicBezTo>
                  <a:cubicBezTo>
                    <a:pt x="34016" y="64265"/>
                    <a:pt x="35866" y="64045"/>
                    <a:pt x="35866" y="64045"/>
                  </a:cubicBezTo>
                  <a:cubicBezTo>
                    <a:pt x="58459" y="52190"/>
                    <a:pt x="52612" y="32969"/>
                    <a:pt x="41065" y="29011"/>
                  </a:cubicBezTo>
                  <a:cubicBezTo>
                    <a:pt x="34626" y="26805"/>
                    <a:pt x="35147" y="23702"/>
                    <a:pt x="34609" y="15742"/>
                  </a:cubicBezTo>
                  <a:cubicBezTo>
                    <a:pt x="34144" y="8862"/>
                    <a:pt x="26987" y="1"/>
                    <a:pt x="17877"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1"/>
            <p:cNvSpPr/>
            <p:nvPr/>
          </p:nvSpPr>
          <p:spPr>
            <a:xfrm>
              <a:off x="310325" y="2719150"/>
              <a:ext cx="843350" cy="2437875"/>
            </a:xfrm>
            <a:custGeom>
              <a:avLst/>
              <a:gdLst/>
              <a:ahLst/>
              <a:cxnLst/>
              <a:rect l="l" t="t" r="r" b="b"/>
              <a:pathLst>
                <a:path w="33734" h="97515" extrusionOk="0">
                  <a:moveTo>
                    <a:pt x="220" y="1"/>
                  </a:moveTo>
                  <a:cubicBezTo>
                    <a:pt x="198" y="1"/>
                    <a:pt x="176" y="5"/>
                    <a:pt x="155" y="13"/>
                  </a:cubicBezTo>
                  <a:cubicBezTo>
                    <a:pt x="54" y="50"/>
                    <a:pt x="1" y="159"/>
                    <a:pt x="34" y="260"/>
                  </a:cubicBezTo>
                  <a:lnTo>
                    <a:pt x="22570" y="63314"/>
                  </a:lnTo>
                  <a:lnTo>
                    <a:pt x="33329" y="97378"/>
                  </a:lnTo>
                  <a:cubicBezTo>
                    <a:pt x="33353" y="97461"/>
                    <a:pt x="33429" y="97515"/>
                    <a:pt x="33513" y="97515"/>
                  </a:cubicBezTo>
                  <a:cubicBezTo>
                    <a:pt x="33533" y="97515"/>
                    <a:pt x="33553" y="97511"/>
                    <a:pt x="33573" y="97504"/>
                  </a:cubicBezTo>
                  <a:cubicBezTo>
                    <a:pt x="33677" y="97475"/>
                    <a:pt x="33734" y="97364"/>
                    <a:pt x="33700" y="97264"/>
                  </a:cubicBezTo>
                  <a:lnTo>
                    <a:pt x="22942" y="63189"/>
                  </a:lnTo>
                  <a:lnTo>
                    <a:pt x="405" y="133"/>
                  </a:lnTo>
                  <a:cubicBezTo>
                    <a:pt x="376" y="52"/>
                    <a:pt x="300" y="1"/>
                    <a:pt x="220"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1"/>
            <p:cNvSpPr/>
            <p:nvPr/>
          </p:nvSpPr>
          <p:spPr>
            <a:xfrm>
              <a:off x="776125" y="3490975"/>
              <a:ext cx="377650" cy="541400"/>
            </a:xfrm>
            <a:custGeom>
              <a:avLst/>
              <a:gdLst/>
              <a:ahLst/>
              <a:cxnLst/>
              <a:rect l="l" t="t" r="r" b="b"/>
              <a:pathLst>
                <a:path w="15106" h="21656" extrusionOk="0">
                  <a:moveTo>
                    <a:pt x="14881" y="1"/>
                  </a:moveTo>
                  <a:cubicBezTo>
                    <a:pt x="14819" y="1"/>
                    <a:pt x="14758" y="30"/>
                    <a:pt x="14721" y="85"/>
                  </a:cubicBezTo>
                  <a:lnTo>
                    <a:pt x="61" y="21354"/>
                  </a:lnTo>
                  <a:cubicBezTo>
                    <a:pt x="0" y="21444"/>
                    <a:pt x="24" y="21564"/>
                    <a:pt x="114" y="21625"/>
                  </a:cubicBezTo>
                  <a:cubicBezTo>
                    <a:pt x="147" y="21645"/>
                    <a:pt x="184" y="21655"/>
                    <a:pt x="224" y="21655"/>
                  </a:cubicBezTo>
                  <a:cubicBezTo>
                    <a:pt x="284" y="21655"/>
                    <a:pt x="348" y="21629"/>
                    <a:pt x="385" y="21572"/>
                  </a:cubicBezTo>
                  <a:lnTo>
                    <a:pt x="15045" y="301"/>
                  </a:lnTo>
                  <a:cubicBezTo>
                    <a:pt x="15105" y="215"/>
                    <a:pt x="15082" y="94"/>
                    <a:pt x="14991" y="34"/>
                  </a:cubicBezTo>
                  <a:cubicBezTo>
                    <a:pt x="14957" y="12"/>
                    <a:pt x="14919" y="1"/>
                    <a:pt x="14881"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1"/>
            <p:cNvSpPr/>
            <p:nvPr/>
          </p:nvSpPr>
          <p:spPr>
            <a:xfrm>
              <a:off x="225575" y="3632775"/>
              <a:ext cx="439825" cy="59825"/>
            </a:xfrm>
            <a:custGeom>
              <a:avLst/>
              <a:gdLst/>
              <a:ahLst/>
              <a:cxnLst/>
              <a:rect l="l" t="t" r="r" b="b"/>
              <a:pathLst>
                <a:path w="17593" h="2393" extrusionOk="0">
                  <a:moveTo>
                    <a:pt x="208" y="1"/>
                  </a:moveTo>
                  <a:cubicBezTo>
                    <a:pt x="113" y="1"/>
                    <a:pt x="26" y="73"/>
                    <a:pt x="14" y="170"/>
                  </a:cubicBezTo>
                  <a:cubicBezTo>
                    <a:pt x="1" y="277"/>
                    <a:pt x="78" y="374"/>
                    <a:pt x="184" y="383"/>
                  </a:cubicBezTo>
                  <a:lnTo>
                    <a:pt x="17365" y="2389"/>
                  </a:lnTo>
                  <a:cubicBezTo>
                    <a:pt x="17372" y="2389"/>
                    <a:pt x="17378" y="2392"/>
                    <a:pt x="17389" y="2392"/>
                  </a:cubicBezTo>
                  <a:cubicBezTo>
                    <a:pt x="17486" y="2392"/>
                    <a:pt x="17569" y="2319"/>
                    <a:pt x="17582" y="2222"/>
                  </a:cubicBezTo>
                  <a:cubicBezTo>
                    <a:pt x="17593" y="2116"/>
                    <a:pt x="17519" y="2019"/>
                    <a:pt x="17409" y="2008"/>
                  </a:cubicBezTo>
                  <a:lnTo>
                    <a:pt x="231" y="2"/>
                  </a:lnTo>
                  <a:cubicBezTo>
                    <a:pt x="223" y="1"/>
                    <a:pt x="216" y="1"/>
                    <a:pt x="20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514175" y="2879525"/>
              <a:ext cx="273075" cy="420000"/>
            </a:xfrm>
            <a:custGeom>
              <a:avLst/>
              <a:gdLst/>
              <a:ahLst/>
              <a:cxnLst/>
              <a:rect l="l" t="t" r="r" b="b"/>
              <a:pathLst>
                <a:path w="10923" h="16800" extrusionOk="0">
                  <a:moveTo>
                    <a:pt x="10702" y="0"/>
                  </a:moveTo>
                  <a:cubicBezTo>
                    <a:pt x="10638" y="0"/>
                    <a:pt x="10574" y="32"/>
                    <a:pt x="10535" y="90"/>
                  </a:cubicBezTo>
                  <a:lnTo>
                    <a:pt x="57" y="16505"/>
                  </a:lnTo>
                  <a:cubicBezTo>
                    <a:pt x="0" y="16595"/>
                    <a:pt x="28" y="16712"/>
                    <a:pt x="121" y="16769"/>
                  </a:cubicBezTo>
                  <a:cubicBezTo>
                    <a:pt x="151" y="16789"/>
                    <a:pt x="188" y="16800"/>
                    <a:pt x="225" y="16800"/>
                  </a:cubicBezTo>
                  <a:cubicBezTo>
                    <a:pt x="288" y="16800"/>
                    <a:pt x="352" y="16769"/>
                    <a:pt x="389" y="16709"/>
                  </a:cubicBezTo>
                  <a:lnTo>
                    <a:pt x="10866" y="294"/>
                  </a:lnTo>
                  <a:cubicBezTo>
                    <a:pt x="10923" y="204"/>
                    <a:pt x="10896" y="86"/>
                    <a:pt x="10806" y="30"/>
                  </a:cubicBezTo>
                  <a:cubicBezTo>
                    <a:pt x="10774" y="10"/>
                    <a:pt x="10738" y="0"/>
                    <a:pt x="10702"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1"/>
            <p:cNvSpPr/>
            <p:nvPr/>
          </p:nvSpPr>
          <p:spPr>
            <a:xfrm>
              <a:off x="958825" y="3814100"/>
              <a:ext cx="637250" cy="1343425"/>
            </a:xfrm>
            <a:custGeom>
              <a:avLst/>
              <a:gdLst/>
              <a:ahLst/>
              <a:cxnLst/>
              <a:rect l="l" t="t" r="r" b="b"/>
              <a:pathLst>
                <a:path w="25490" h="53737" extrusionOk="0">
                  <a:moveTo>
                    <a:pt x="25245" y="1"/>
                  </a:moveTo>
                  <a:cubicBezTo>
                    <a:pt x="25163" y="1"/>
                    <a:pt x="25084" y="47"/>
                    <a:pt x="25048" y="125"/>
                  </a:cubicBezTo>
                  <a:lnTo>
                    <a:pt x="51" y="53436"/>
                  </a:lnTo>
                  <a:cubicBezTo>
                    <a:pt x="0" y="53540"/>
                    <a:pt x="47" y="53666"/>
                    <a:pt x="155" y="53717"/>
                  </a:cubicBezTo>
                  <a:cubicBezTo>
                    <a:pt x="184" y="53730"/>
                    <a:pt x="215" y="53737"/>
                    <a:pt x="244" y="53737"/>
                  </a:cubicBezTo>
                  <a:cubicBezTo>
                    <a:pt x="325" y="53737"/>
                    <a:pt x="405" y="53690"/>
                    <a:pt x="442" y="53613"/>
                  </a:cubicBezTo>
                  <a:lnTo>
                    <a:pt x="25439" y="302"/>
                  </a:lnTo>
                  <a:cubicBezTo>
                    <a:pt x="25489" y="194"/>
                    <a:pt x="25442" y="68"/>
                    <a:pt x="25335" y="21"/>
                  </a:cubicBezTo>
                  <a:cubicBezTo>
                    <a:pt x="25306" y="7"/>
                    <a:pt x="25275" y="1"/>
                    <a:pt x="25245"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1"/>
            <p:cNvSpPr/>
            <p:nvPr/>
          </p:nvSpPr>
          <p:spPr>
            <a:xfrm>
              <a:off x="1276350" y="4471300"/>
              <a:ext cx="412650" cy="10625"/>
            </a:xfrm>
            <a:custGeom>
              <a:avLst/>
              <a:gdLst/>
              <a:ahLst/>
              <a:cxnLst/>
              <a:rect l="l" t="t" r="r" b="b"/>
              <a:pathLst>
                <a:path w="16506" h="425" extrusionOk="0">
                  <a:moveTo>
                    <a:pt x="214" y="0"/>
                  </a:moveTo>
                  <a:cubicBezTo>
                    <a:pt x="97" y="0"/>
                    <a:pt x="0" y="94"/>
                    <a:pt x="0" y="211"/>
                  </a:cubicBezTo>
                  <a:cubicBezTo>
                    <a:pt x="0" y="329"/>
                    <a:pt x="97" y="425"/>
                    <a:pt x="214" y="425"/>
                  </a:cubicBezTo>
                  <a:lnTo>
                    <a:pt x="16292" y="425"/>
                  </a:lnTo>
                  <a:cubicBezTo>
                    <a:pt x="16409" y="425"/>
                    <a:pt x="16506" y="329"/>
                    <a:pt x="16506" y="211"/>
                  </a:cubicBezTo>
                  <a:cubicBezTo>
                    <a:pt x="16506" y="94"/>
                    <a:pt x="16409" y="0"/>
                    <a:pt x="16292"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1277025" y="4052675"/>
              <a:ext cx="145200" cy="142325"/>
            </a:xfrm>
            <a:custGeom>
              <a:avLst/>
              <a:gdLst/>
              <a:ahLst/>
              <a:cxnLst/>
              <a:rect l="l" t="t" r="r" b="b"/>
              <a:pathLst>
                <a:path w="5808" h="5693" extrusionOk="0">
                  <a:moveTo>
                    <a:pt x="236" y="0"/>
                  </a:moveTo>
                  <a:cubicBezTo>
                    <a:pt x="181" y="0"/>
                    <a:pt x="126" y="21"/>
                    <a:pt x="84" y="63"/>
                  </a:cubicBezTo>
                  <a:cubicBezTo>
                    <a:pt x="0" y="147"/>
                    <a:pt x="0" y="280"/>
                    <a:pt x="84" y="364"/>
                  </a:cubicBezTo>
                  <a:lnTo>
                    <a:pt x="5420" y="5629"/>
                  </a:lnTo>
                  <a:cubicBezTo>
                    <a:pt x="5463" y="5669"/>
                    <a:pt x="5517" y="5693"/>
                    <a:pt x="5573" y="5693"/>
                  </a:cubicBezTo>
                  <a:cubicBezTo>
                    <a:pt x="5627" y="5693"/>
                    <a:pt x="5680" y="5669"/>
                    <a:pt x="5724" y="5629"/>
                  </a:cubicBezTo>
                  <a:cubicBezTo>
                    <a:pt x="5807" y="5546"/>
                    <a:pt x="5807" y="5412"/>
                    <a:pt x="5724" y="5328"/>
                  </a:cubicBezTo>
                  <a:lnTo>
                    <a:pt x="388" y="63"/>
                  </a:lnTo>
                  <a:cubicBezTo>
                    <a:pt x="346" y="21"/>
                    <a:pt x="291" y="0"/>
                    <a:pt x="236"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Imagine 8" descr="O imagine care conține captură de ecran, monitor, ecran, negru&#10;&#10;Descriere generată automat">
            <a:extLst>
              <a:ext uri="{FF2B5EF4-FFF2-40B4-BE49-F238E27FC236}">
                <a16:creationId xmlns:a16="http://schemas.microsoft.com/office/drawing/2014/main" id="{55D40973-60C1-4ECC-882C-8B95B7474CF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378884" y="211667"/>
            <a:ext cx="3550533" cy="1927220"/>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pic>
        <p:nvPicPr>
          <p:cNvPr id="11" name="Imagine 10" descr="O imagine care conține captură de ecran&#10;&#10;Descriere generată automat">
            <a:extLst>
              <a:ext uri="{FF2B5EF4-FFF2-40B4-BE49-F238E27FC236}">
                <a16:creationId xmlns:a16="http://schemas.microsoft.com/office/drawing/2014/main" id="{DB5CBBF2-F9D5-4933-98CA-4F74202833A9}"/>
              </a:ext>
            </a:extLst>
          </p:cNvPr>
          <p:cNvPicPr>
            <a:picLocks noChangeAspect="1"/>
          </p:cNvPicPr>
          <p:nvPr/>
        </p:nvPicPr>
        <p:blipFill>
          <a:blip r:embed="rId5"/>
          <a:stretch>
            <a:fillRect/>
          </a:stretch>
        </p:blipFill>
        <p:spPr>
          <a:xfrm>
            <a:off x="4246975" y="206086"/>
            <a:ext cx="3852757" cy="1932800"/>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pic>
        <p:nvPicPr>
          <p:cNvPr id="13" name="Imagine 12" descr="O imagine care conține captură de ecran&#10;&#10;Descriere generată automat">
            <a:extLst>
              <a:ext uri="{FF2B5EF4-FFF2-40B4-BE49-F238E27FC236}">
                <a16:creationId xmlns:a16="http://schemas.microsoft.com/office/drawing/2014/main" id="{AF71A459-F34B-43A4-B67E-8D47834DC595}"/>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1827283" y="2673006"/>
            <a:ext cx="4483100" cy="1562100"/>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82"/>
        <p:cNvGrpSpPr/>
        <p:nvPr/>
      </p:nvGrpSpPr>
      <p:grpSpPr>
        <a:xfrm>
          <a:off x="0" y="0"/>
          <a:ext cx="0" cy="0"/>
          <a:chOff x="0" y="0"/>
          <a:chExt cx="0" cy="0"/>
        </a:xfrm>
      </p:grpSpPr>
      <p:sp>
        <p:nvSpPr>
          <p:cNvPr id="883" name="Google Shape;883;p36"/>
          <p:cNvSpPr txBox="1">
            <a:spLocks noGrp="1"/>
          </p:cNvSpPr>
          <p:nvPr>
            <p:ph type="ctrTitle"/>
          </p:nvPr>
        </p:nvSpPr>
        <p:spPr>
          <a:xfrm flipH="1">
            <a:off x="2633050" y="32056"/>
            <a:ext cx="3877900" cy="1241400"/>
          </a:xfrm>
          <a:prstGeom prst="rect">
            <a:avLst/>
          </a:prstGeom>
        </p:spPr>
        <p:txBody>
          <a:bodyPr spcFirstLastPara="1" wrap="square" lIns="68575" tIns="34275" rIns="68575" bIns="34275" anchor="ctr" anchorCtr="0">
            <a:noAutofit/>
          </a:bodyPr>
          <a:lstStyle/>
          <a:p>
            <a:pPr lvl="0" algn="ctr"/>
            <a:r>
              <a:rPr lang="en-US" dirty="0">
                <a:effectLst>
                  <a:outerShdw blurRad="50800" dist="38100" algn="l" rotWithShape="0">
                    <a:prstClr val="black">
                      <a:alpha val="40000"/>
                    </a:prstClr>
                  </a:outerShdw>
                </a:effectLst>
              </a:rPr>
              <a:t>P</a:t>
            </a:r>
            <a:r>
              <a:rPr lang="en-GB" dirty="0">
                <a:effectLst>
                  <a:outerShdw blurRad="50800" dist="38100" algn="l" rotWithShape="0">
                    <a:prstClr val="black">
                      <a:alpha val="40000"/>
                    </a:prstClr>
                  </a:outerShdw>
                </a:effectLst>
              </a:rPr>
              <a:t>OSTMAN</a:t>
            </a:r>
            <a:br>
              <a:rPr lang="en-GB" dirty="0">
                <a:effectLst>
                  <a:outerShdw blurRad="50800" dist="38100" algn="l" rotWithShape="0">
                    <a:prstClr val="black">
                      <a:alpha val="40000"/>
                    </a:prstClr>
                  </a:outerShdw>
                </a:effectLst>
              </a:rPr>
            </a:br>
            <a:r>
              <a:rPr lang="en-GB" dirty="0">
                <a:effectLst>
                  <a:outerShdw blurRad="50800" dist="38100" algn="l" rotWithShape="0">
                    <a:prstClr val="black">
                      <a:alpha val="40000"/>
                    </a:prstClr>
                  </a:outerShdw>
                </a:effectLst>
              </a:rPr>
              <a:t>MESSAGES TO WEBEX TEAMS</a:t>
            </a:r>
            <a:endParaRPr dirty="0">
              <a:effectLst>
                <a:outerShdw blurRad="50800" dist="38100" algn="l" rotWithShape="0">
                  <a:prstClr val="black">
                    <a:alpha val="40000"/>
                  </a:prstClr>
                </a:outerShdw>
              </a:effectLst>
            </a:endParaRPr>
          </a:p>
        </p:txBody>
      </p:sp>
      <p:grpSp>
        <p:nvGrpSpPr>
          <p:cNvPr id="885" name="Google Shape;885;p36"/>
          <p:cNvGrpSpPr/>
          <p:nvPr/>
        </p:nvGrpSpPr>
        <p:grpSpPr>
          <a:xfrm flipH="1">
            <a:off x="7773012" y="4146996"/>
            <a:ext cx="574667" cy="996778"/>
            <a:chOff x="7281325" y="2522625"/>
            <a:chExt cx="230725" cy="400200"/>
          </a:xfrm>
        </p:grpSpPr>
        <p:sp>
          <p:nvSpPr>
            <p:cNvPr id="886" name="Google Shape;886;p36"/>
            <p:cNvSpPr/>
            <p:nvPr/>
          </p:nvSpPr>
          <p:spPr>
            <a:xfrm>
              <a:off x="7281325" y="2522625"/>
              <a:ext cx="230725" cy="399600"/>
            </a:xfrm>
            <a:custGeom>
              <a:avLst/>
              <a:gdLst/>
              <a:ahLst/>
              <a:cxnLst/>
              <a:rect l="l" t="t" r="r" b="b"/>
              <a:pathLst>
                <a:path w="9229" h="15984" extrusionOk="0">
                  <a:moveTo>
                    <a:pt x="5655" y="0"/>
                  </a:moveTo>
                  <a:cubicBezTo>
                    <a:pt x="5365" y="0"/>
                    <a:pt x="5080" y="96"/>
                    <a:pt x="4829" y="305"/>
                  </a:cubicBezTo>
                  <a:cubicBezTo>
                    <a:pt x="3436" y="1461"/>
                    <a:pt x="4999" y="3542"/>
                    <a:pt x="3743" y="4501"/>
                  </a:cubicBezTo>
                  <a:cubicBezTo>
                    <a:pt x="2487" y="5460"/>
                    <a:pt x="2093" y="6155"/>
                    <a:pt x="2059" y="8203"/>
                  </a:cubicBezTo>
                  <a:cubicBezTo>
                    <a:pt x="2025" y="10250"/>
                    <a:pt x="3413" y="11109"/>
                    <a:pt x="1705" y="12165"/>
                  </a:cubicBezTo>
                  <a:cubicBezTo>
                    <a:pt x="1" y="13217"/>
                    <a:pt x="506" y="15983"/>
                    <a:pt x="506" y="15983"/>
                  </a:cubicBezTo>
                  <a:lnTo>
                    <a:pt x="8668" y="15983"/>
                  </a:lnTo>
                  <a:cubicBezTo>
                    <a:pt x="8668" y="15983"/>
                    <a:pt x="8039" y="15141"/>
                    <a:pt x="8634" y="13588"/>
                  </a:cubicBezTo>
                  <a:cubicBezTo>
                    <a:pt x="9229" y="12034"/>
                    <a:pt x="8500" y="10845"/>
                    <a:pt x="7545" y="9589"/>
                  </a:cubicBezTo>
                  <a:cubicBezTo>
                    <a:pt x="6586" y="8333"/>
                    <a:pt x="6552" y="7013"/>
                    <a:pt x="7575" y="4237"/>
                  </a:cubicBezTo>
                  <a:cubicBezTo>
                    <a:pt x="8415" y="1963"/>
                    <a:pt x="6971" y="0"/>
                    <a:pt x="5655"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7338725" y="2545775"/>
              <a:ext cx="116275" cy="229725"/>
            </a:xfrm>
            <a:custGeom>
              <a:avLst/>
              <a:gdLst/>
              <a:ahLst/>
              <a:cxnLst/>
              <a:rect l="l" t="t" r="r" b="b"/>
              <a:pathLst>
                <a:path w="4651" h="9189" extrusionOk="0">
                  <a:moveTo>
                    <a:pt x="2092" y="0"/>
                  </a:moveTo>
                  <a:lnTo>
                    <a:pt x="2035" y="14"/>
                  </a:lnTo>
                  <a:cubicBezTo>
                    <a:pt x="2042" y="34"/>
                    <a:pt x="2523" y="2085"/>
                    <a:pt x="3669" y="2807"/>
                  </a:cubicBezTo>
                  <a:cubicBezTo>
                    <a:pt x="4313" y="3218"/>
                    <a:pt x="4591" y="3872"/>
                    <a:pt x="4450" y="4661"/>
                  </a:cubicBezTo>
                  <a:cubicBezTo>
                    <a:pt x="4253" y="5736"/>
                    <a:pt x="3348" y="6706"/>
                    <a:pt x="2339" y="6916"/>
                  </a:cubicBezTo>
                  <a:cubicBezTo>
                    <a:pt x="1450" y="7103"/>
                    <a:pt x="712" y="7568"/>
                    <a:pt x="311" y="8189"/>
                  </a:cubicBezTo>
                  <a:cubicBezTo>
                    <a:pt x="90" y="8533"/>
                    <a:pt x="0" y="8897"/>
                    <a:pt x="67" y="9188"/>
                  </a:cubicBezTo>
                  <a:lnTo>
                    <a:pt x="124" y="9174"/>
                  </a:lnTo>
                  <a:cubicBezTo>
                    <a:pt x="61" y="8897"/>
                    <a:pt x="147" y="8550"/>
                    <a:pt x="361" y="8219"/>
                  </a:cubicBezTo>
                  <a:cubicBezTo>
                    <a:pt x="752" y="7611"/>
                    <a:pt x="1477" y="7156"/>
                    <a:pt x="2352" y="6973"/>
                  </a:cubicBezTo>
                  <a:cubicBezTo>
                    <a:pt x="3382" y="6755"/>
                    <a:pt x="4307" y="5767"/>
                    <a:pt x="4507" y="4671"/>
                  </a:cubicBezTo>
                  <a:cubicBezTo>
                    <a:pt x="4651" y="3859"/>
                    <a:pt x="4367" y="3181"/>
                    <a:pt x="3698" y="2760"/>
                  </a:cubicBezTo>
                  <a:cubicBezTo>
                    <a:pt x="2573" y="2048"/>
                    <a:pt x="2095" y="20"/>
                    <a:pt x="2092"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7332125" y="2585200"/>
              <a:ext cx="100500" cy="142675"/>
            </a:xfrm>
            <a:custGeom>
              <a:avLst/>
              <a:gdLst/>
              <a:ahLst/>
              <a:cxnLst/>
              <a:rect l="l" t="t" r="r" b="b"/>
              <a:pathLst>
                <a:path w="4020" h="5707" extrusionOk="0">
                  <a:moveTo>
                    <a:pt x="2232" y="0"/>
                  </a:moveTo>
                  <a:lnTo>
                    <a:pt x="2175" y="7"/>
                  </a:lnTo>
                  <a:cubicBezTo>
                    <a:pt x="2178" y="24"/>
                    <a:pt x="2329" y="1698"/>
                    <a:pt x="3338" y="2435"/>
                  </a:cubicBezTo>
                  <a:cubicBezTo>
                    <a:pt x="3782" y="2760"/>
                    <a:pt x="3959" y="3305"/>
                    <a:pt x="3786" y="3823"/>
                  </a:cubicBezTo>
                  <a:cubicBezTo>
                    <a:pt x="3624" y="4306"/>
                    <a:pt x="3107" y="4821"/>
                    <a:pt x="2148" y="4821"/>
                  </a:cubicBezTo>
                  <a:cubicBezTo>
                    <a:pt x="2133" y="4821"/>
                    <a:pt x="2118" y="4821"/>
                    <a:pt x="2102" y="4821"/>
                  </a:cubicBezTo>
                  <a:lnTo>
                    <a:pt x="2025" y="4821"/>
                  </a:lnTo>
                  <a:cubicBezTo>
                    <a:pt x="294" y="4821"/>
                    <a:pt x="10" y="5653"/>
                    <a:pt x="1" y="5690"/>
                  </a:cubicBezTo>
                  <a:lnTo>
                    <a:pt x="54" y="5707"/>
                  </a:lnTo>
                  <a:cubicBezTo>
                    <a:pt x="58" y="5700"/>
                    <a:pt x="341" y="4878"/>
                    <a:pt x="2025" y="4878"/>
                  </a:cubicBezTo>
                  <a:lnTo>
                    <a:pt x="2098" y="4878"/>
                  </a:lnTo>
                  <a:cubicBezTo>
                    <a:pt x="2114" y="4878"/>
                    <a:pt x="2129" y="4878"/>
                    <a:pt x="2145" y="4878"/>
                  </a:cubicBezTo>
                  <a:cubicBezTo>
                    <a:pt x="3137" y="4878"/>
                    <a:pt x="3672" y="4346"/>
                    <a:pt x="3839" y="3843"/>
                  </a:cubicBezTo>
                  <a:cubicBezTo>
                    <a:pt x="4019" y="3297"/>
                    <a:pt x="3839" y="2730"/>
                    <a:pt x="3371" y="2389"/>
                  </a:cubicBezTo>
                  <a:cubicBezTo>
                    <a:pt x="2386" y="1667"/>
                    <a:pt x="2235" y="17"/>
                    <a:pt x="2232"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7323600" y="2727025"/>
              <a:ext cx="128250" cy="195800"/>
            </a:xfrm>
            <a:custGeom>
              <a:avLst/>
              <a:gdLst/>
              <a:ahLst/>
              <a:cxnLst/>
              <a:rect l="l" t="t" r="r" b="b"/>
              <a:pathLst>
                <a:path w="5130" h="7832" extrusionOk="0">
                  <a:moveTo>
                    <a:pt x="5109" y="0"/>
                  </a:moveTo>
                  <a:cubicBezTo>
                    <a:pt x="5085" y="6"/>
                    <a:pt x="2847" y="839"/>
                    <a:pt x="2266" y="2449"/>
                  </a:cubicBezTo>
                  <a:cubicBezTo>
                    <a:pt x="2098" y="2920"/>
                    <a:pt x="1995" y="3457"/>
                    <a:pt x="1885" y="4029"/>
                  </a:cubicBezTo>
                  <a:cubicBezTo>
                    <a:pt x="1628" y="5389"/>
                    <a:pt x="1334" y="6932"/>
                    <a:pt x="1" y="7784"/>
                  </a:cubicBezTo>
                  <a:lnTo>
                    <a:pt x="31" y="7831"/>
                  </a:lnTo>
                  <a:cubicBezTo>
                    <a:pt x="1384" y="6965"/>
                    <a:pt x="1682" y="5412"/>
                    <a:pt x="1942" y="4039"/>
                  </a:cubicBezTo>
                  <a:cubicBezTo>
                    <a:pt x="2052" y="3471"/>
                    <a:pt x="2152" y="2933"/>
                    <a:pt x="2323" y="2469"/>
                  </a:cubicBezTo>
                  <a:cubicBezTo>
                    <a:pt x="2891" y="885"/>
                    <a:pt x="5105" y="60"/>
                    <a:pt x="5129" y="54"/>
                  </a:cubicBezTo>
                  <a:lnTo>
                    <a:pt x="5109" y="0"/>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7368950" y="2806025"/>
              <a:ext cx="128575" cy="32000"/>
            </a:xfrm>
            <a:custGeom>
              <a:avLst/>
              <a:gdLst/>
              <a:ahLst/>
              <a:cxnLst/>
              <a:rect l="l" t="t" r="r" b="b"/>
              <a:pathLst>
                <a:path w="5143" h="1280" extrusionOk="0">
                  <a:moveTo>
                    <a:pt x="5099" y="1"/>
                  </a:moveTo>
                  <a:cubicBezTo>
                    <a:pt x="4932" y="187"/>
                    <a:pt x="4706" y="357"/>
                    <a:pt x="4068" y="357"/>
                  </a:cubicBezTo>
                  <a:cubicBezTo>
                    <a:pt x="3721" y="357"/>
                    <a:pt x="3252" y="307"/>
                    <a:pt x="2606" y="181"/>
                  </a:cubicBezTo>
                  <a:cubicBezTo>
                    <a:pt x="2405" y="142"/>
                    <a:pt x="2216" y="125"/>
                    <a:pt x="2040" y="125"/>
                  </a:cubicBezTo>
                  <a:cubicBezTo>
                    <a:pt x="623" y="125"/>
                    <a:pt x="7" y="1241"/>
                    <a:pt x="1" y="1253"/>
                  </a:cubicBezTo>
                  <a:lnTo>
                    <a:pt x="51" y="1280"/>
                  </a:lnTo>
                  <a:cubicBezTo>
                    <a:pt x="57" y="1268"/>
                    <a:pt x="657" y="182"/>
                    <a:pt x="2040" y="182"/>
                  </a:cubicBezTo>
                  <a:cubicBezTo>
                    <a:pt x="2213" y="182"/>
                    <a:pt x="2399" y="199"/>
                    <a:pt x="2597" y="237"/>
                  </a:cubicBezTo>
                  <a:cubicBezTo>
                    <a:pt x="3242" y="362"/>
                    <a:pt x="3713" y="413"/>
                    <a:pt x="4065" y="413"/>
                  </a:cubicBezTo>
                  <a:cubicBezTo>
                    <a:pt x="4729" y="413"/>
                    <a:pt x="4967" y="233"/>
                    <a:pt x="5143" y="37"/>
                  </a:cubicBezTo>
                  <a:lnTo>
                    <a:pt x="5099"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7367450" y="2729350"/>
              <a:ext cx="14400" cy="77600"/>
            </a:xfrm>
            <a:custGeom>
              <a:avLst/>
              <a:gdLst/>
              <a:ahLst/>
              <a:cxnLst/>
              <a:rect l="l" t="t" r="r" b="b"/>
              <a:pathLst>
                <a:path w="576" h="3104" extrusionOk="0">
                  <a:moveTo>
                    <a:pt x="104" y="1"/>
                  </a:moveTo>
                  <a:lnTo>
                    <a:pt x="68" y="47"/>
                  </a:lnTo>
                  <a:cubicBezTo>
                    <a:pt x="71" y="51"/>
                    <a:pt x="512" y="422"/>
                    <a:pt x="372" y="1244"/>
                  </a:cubicBezTo>
                  <a:cubicBezTo>
                    <a:pt x="332" y="1480"/>
                    <a:pt x="275" y="1685"/>
                    <a:pt x="224" y="1865"/>
                  </a:cubicBezTo>
                  <a:cubicBezTo>
                    <a:pt x="97" y="2349"/>
                    <a:pt x="0" y="2697"/>
                    <a:pt x="312" y="3104"/>
                  </a:cubicBezTo>
                  <a:lnTo>
                    <a:pt x="358" y="3068"/>
                  </a:lnTo>
                  <a:cubicBezTo>
                    <a:pt x="64" y="2687"/>
                    <a:pt x="151" y="2366"/>
                    <a:pt x="281" y="1881"/>
                  </a:cubicBezTo>
                  <a:cubicBezTo>
                    <a:pt x="332" y="1697"/>
                    <a:pt x="385" y="1491"/>
                    <a:pt x="429" y="1253"/>
                  </a:cubicBezTo>
                  <a:cubicBezTo>
                    <a:pt x="575" y="395"/>
                    <a:pt x="121" y="17"/>
                    <a:pt x="104"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7354925" y="2851675"/>
              <a:ext cx="145925" cy="33800"/>
            </a:xfrm>
            <a:custGeom>
              <a:avLst/>
              <a:gdLst/>
              <a:ahLst/>
              <a:cxnLst/>
              <a:rect l="l" t="t" r="r" b="b"/>
              <a:pathLst>
                <a:path w="5837" h="1352" extrusionOk="0">
                  <a:moveTo>
                    <a:pt x="2135" y="1"/>
                  </a:moveTo>
                  <a:cubicBezTo>
                    <a:pt x="706" y="1"/>
                    <a:pt x="10" y="1310"/>
                    <a:pt x="0" y="1325"/>
                  </a:cubicBezTo>
                  <a:lnTo>
                    <a:pt x="54" y="1351"/>
                  </a:lnTo>
                  <a:cubicBezTo>
                    <a:pt x="60" y="1336"/>
                    <a:pt x="740" y="59"/>
                    <a:pt x="2134" y="59"/>
                  </a:cubicBezTo>
                  <a:cubicBezTo>
                    <a:pt x="2284" y="59"/>
                    <a:pt x="2441" y="73"/>
                    <a:pt x="2606" y="105"/>
                  </a:cubicBezTo>
                  <a:cubicBezTo>
                    <a:pt x="2944" y="169"/>
                    <a:pt x="3248" y="235"/>
                    <a:pt x="3515" y="295"/>
                  </a:cubicBezTo>
                  <a:cubicBezTo>
                    <a:pt x="4057" y="416"/>
                    <a:pt x="4485" y="511"/>
                    <a:pt x="4841" y="511"/>
                  </a:cubicBezTo>
                  <a:cubicBezTo>
                    <a:pt x="5244" y="511"/>
                    <a:pt x="5555" y="390"/>
                    <a:pt x="5837" y="49"/>
                  </a:cubicBezTo>
                  <a:lnTo>
                    <a:pt x="5793" y="12"/>
                  </a:lnTo>
                  <a:cubicBezTo>
                    <a:pt x="5524" y="337"/>
                    <a:pt x="5224" y="453"/>
                    <a:pt x="4835" y="453"/>
                  </a:cubicBezTo>
                  <a:cubicBezTo>
                    <a:pt x="4485" y="453"/>
                    <a:pt x="4063" y="359"/>
                    <a:pt x="3528" y="239"/>
                  </a:cubicBezTo>
                  <a:cubicBezTo>
                    <a:pt x="3258" y="179"/>
                    <a:pt x="2954" y="112"/>
                    <a:pt x="2617" y="49"/>
                  </a:cubicBezTo>
                  <a:cubicBezTo>
                    <a:pt x="2448" y="16"/>
                    <a:pt x="2288" y="1"/>
                    <a:pt x="2135"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7415900" y="2534675"/>
              <a:ext cx="37675" cy="82700"/>
            </a:xfrm>
            <a:custGeom>
              <a:avLst/>
              <a:gdLst/>
              <a:ahLst/>
              <a:cxnLst/>
              <a:rect l="l" t="t" r="r" b="b"/>
              <a:pathLst>
                <a:path w="1507" h="3308" extrusionOk="0">
                  <a:moveTo>
                    <a:pt x="1453" y="0"/>
                  </a:moveTo>
                  <a:lnTo>
                    <a:pt x="1397" y="10"/>
                  </a:lnTo>
                  <a:cubicBezTo>
                    <a:pt x="1447" y="281"/>
                    <a:pt x="1377" y="371"/>
                    <a:pt x="989" y="872"/>
                  </a:cubicBezTo>
                  <a:cubicBezTo>
                    <a:pt x="899" y="985"/>
                    <a:pt x="796" y="1123"/>
                    <a:pt x="672" y="1286"/>
                  </a:cubicBezTo>
                  <a:cubicBezTo>
                    <a:pt x="0" y="2175"/>
                    <a:pt x="662" y="3298"/>
                    <a:pt x="668" y="3307"/>
                  </a:cubicBezTo>
                  <a:lnTo>
                    <a:pt x="719" y="3281"/>
                  </a:lnTo>
                  <a:cubicBezTo>
                    <a:pt x="712" y="3267"/>
                    <a:pt x="67" y="2179"/>
                    <a:pt x="719" y="1320"/>
                  </a:cubicBezTo>
                  <a:cubicBezTo>
                    <a:pt x="842" y="1156"/>
                    <a:pt x="946" y="1022"/>
                    <a:pt x="1032" y="905"/>
                  </a:cubicBezTo>
                  <a:cubicBezTo>
                    <a:pt x="1427" y="401"/>
                    <a:pt x="1507" y="294"/>
                    <a:pt x="1453"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36"/>
          <p:cNvGrpSpPr/>
          <p:nvPr/>
        </p:nvGrpSpPr>
        <p:grpSpPr>
          <a:xfrm flipH="1">
            <a:off x="8053633" y="3658568"/>
            <a:ext cx="1090366" cy="1485204"/>
            <a:chOff x="6802225" y="2313150"/>
            <a:chExt cx="437775" cy="596300"/>
          </a:xfrm>
        </p:grpSpPr>
        <p:sp>
          <p:nvSpPr>
            <p:cNvPr id="895" name="Google Shape;895;p36"/>
            <p:cNvSpPr/>
            <p:nvPr/>
          </p:nvSpPr>
          <p:spPr>
            <a:xfrm>
              <a:off x="6802225" y="2313150"/>
              <a:ext cx="437775" cy="596300"/>
            </a:xfrm>
            <a:custGeom>
              <a:avLst/>
              <a:gdLst/>
              <a:ahLst/>
              <a:cxnLst/>
              <a:rect l="l" t="t" r="r" b="b"/>
              <a:pathLst>
                <a:path w="17511" h="23852" extrusionOk="0">
                  <a:moveTo>
                    <a:pt x="9288" y="1"/>
                  </a:moveTo>
                  <a:cubicBezTo>
                    <a:pt x="9209" y="1"/>
                    <a:pt x="9130" y="3"/>
                    <a:pt x="9050" y="8"/>
                  </a:cubicBezTo>
                  <a:cubicBezTo>
                    <a:pt x="7561" y="99"/>
                    <a:pt x="6572" y="763"/>
                    <a:pt x="5960" y="1775"/>
                  </a:cubicBezTo>
                  <a:cubicBezTo>
                    <a:pt x="4875" y="3570"/>
                    <a:pt x="4978" y="6463"/>
                    <a:pt x="5596" y="9196"/>
                  </a:cubicBezTo>
                  <a:cubicBezTo>
                    <a:pt x="5623" y="9316"/>
                    <a:pt x="5650" y="9432"/>
                    <a:pt x="5680" y="9549"/>
                  </a:cubicBezTo>
                  <a:cubicBezTo>
                    <a:pt x="6384" y="12450"/>
                    <a:pt x="4861" y="12269"/>
                    <a:pt x="3358" y="12991"/>
                  </a:cubicBezTo>
                  <a:cubicBezTo>
                    <a:pt x="2593" y="13355"/>
                    <a:pt x="1834" y="13953"/>
                    <a:pt x="1373" y="15299"/>
                  </a:cubicBezTo>
                  <a:cubicBezTo>
                    <a:pt x="0" y="19298"/>
                    <a:pt x="4617" y="23852"/>
                    <a:pt x="4617" y="23852"/>
                  </a:cubicBezTo>
                  <a:lnTo>
                    <a:pt x="15475" y="23852"/>
                  </a:lnTo>
                  <a:cubicBezTo>
                    <a:pt x="16484" y="23150"/>
                    <a:pt x="17015" y="22005"/>
                    <a:pt x="17176" y="20775"/>
                  </a:cubicBezTo>
                  <a:cubicBezTo>
                    <a:pt x="17511" y="18216"/>
                    <a:pt x="16234" y="15299"/>
                    <a:pt x="14275" y="15299"/>
                  </a:cubicBezTo>
                  <a:cubicBezTo>
                    <a:pt x="14260" y="15299"/>
                    <a:pt x="14245" y="15299"/>
                    <a:pt x="14229" y="15299"/>
                  </a:cubicBezTo>
                  <a:cubicBezTo>
                    <a:pt x="14181" y="15300"/>
                    <a:pt x="14132" y="15301"/>
                    <a:pt x="14085" y="15301"/>
                  </a:cubicBezTo>
                  <a:cubicBezTo>
                    <a:pt x="11259" y="15301"/>
                    <a:pt x="10216" y="13360"/>
                    <a:pt x="12792" y="9897"/>
                  </a:cubicBezTo>
                  <a:cubicBezTo>
                    <a:pt x="12979" y="9643"/>
                    <a:pt x="13143" y="9376"/>
                    <a:pt x="13284" y="9099"/>
                  </a:cubicBezTo>
                  <a:cubicBezTo>
                    <a:pt x="15064" y="5534"/>
                    <a:pt x="13074" y="1"/>
                    <a:pt x="9288"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6902800" y="2699475"/>
              <a:ext cx="209875" cy="209975"/>
            </a:xfrm>
            <a:custGeom>
              <a:avLst/>
              <a:gdLst/>
              <a:ahLst/>
              <a:cxnLst/>
              <a:rect l="l" t="t" r="r" b="b"/>
              <a:pathLst>
                <a:path w="8395" h="8399" extrusionOk="0">
                  <a:moveTo>
                    <a:pt x="60" y="0"/>
                  </a:moveTo>
                  <a:lnTo>
                    <a:pt x="0" y="63"/>
                  </a:lnTo>
                  <a:lnTo>
                    <a:pt x="8335" y="8399"/>
                  </a:lnTo>
                  <a:lnTo>
                    <a:pt x="8395" y="8336"/>
                  </a:lnTo>
                  <a:lnTo>
                    <a:pt x="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6941025" y="2439375"/>
              <a:ext cx="126400" cy="299875"/>
            </a:xfrm>
            <a:custGeom>
              <a:avLst/>
              <a:gdLst/>
              <a:ahLst/>
              <a:cxnLst/>
              <a:rect l="l" t="t" r="r" b="b"/>
              <a:pathLst>
                <a:path w="5056" h="11995" extrusionOk="0">
                  <a:moveTo>
                    <a:pt x="4972" y="1"/>
                  </a:moveTo>
                  <a:lnTo>
                    <a:pt x="1" y="11960"/>
                  </a:lnTo>
                  <a:lnTo>
                    <a:pt x="84" y="11994"/>
                  </a:lnTo>
                  <a:lnTo>
                    <a:pt x="5055" y="34"/>
                  </a:lnTo>
                  <a:lnTo>
                    <a:pt x="49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7031150" y="2492425"/>
              <a:ext cx="73200" cy="32100"/>
            </a:xfrm>
            <a:custGeom>
              <a:avLst/>
              <a:gdLst/>
              <a:ahLst/>
              <a:cxnLst/>
              <a:rect l="l" t="t" r="r" b="b"/>
              <a:pathLst>
                <a:path w="2928" h="1284" extrusionOk="0">
                  <a:moveTo>
                    <a:pt x="2894" y="0"/>
                  </a:moveTo>
                  <a:lnTo>
                    <a:pt x="1" y="1203"/>
                  </a:lnTo>
                  <a:lnTo>
                    <a:pt x="34" y="1283"/>
                  </a:lnTo>
                  <a:lnTo>
                    <a:pt x="2927" y="80"/>
                  </a:lnTo>
                  <a:lnTo>
                    <a:pt x="28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6971600" y="2493000"/>
              <a:ext cx="37200" cy="83375"/>
            </a:xfrm>
            <a:custGeom>
              <a:avLst/>
              <a:gdLst/>
              <a:ahLst/>
              <a:cxnLst/>
              <a:rect l="l" t="t" r="r" b="b"/>
              <a:pathLst>
                <a:path w="1488" h="3335" extrusionOk="0">
                  <a:moveTo>
                    <a:pt x="81" y="1"/>
                  </a:moveTo>
                  <a:lnTo>
                    <a:pt x="1" y="33"/>
                  </a:lnTo>
                  <a:lnTo>
                    <a:pt x="1404" y="3334"/>
                  </a:lnTo>
                  <a:lnTo>
                    <a:pt x="1487" y="3298"/>
                  </a:lnTo>
                  <a:lnTo>
                    <a:pt x="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7058950" y="2771450"/>
              <a:ext cx="2225" cy="85300"/>
            </a:xfrm>
            <a:custGeom>
              <a:avLst/>
              <a:gdLst/>
              <a:ahLst/>
              <a:cxnLst/>
              <a:rect l="l" t="t" r="r" b="b"/>
              <a:pathLst>
                <a:path w="89" h="3412" extrusionOk="0">
                  <a:moveTo>
                    <a:pt x="1" y="0"/>
                  </a:moveTo>
                  <a:lnTo>
                    <a:pt x="1" y="3412"/>
                  </a:lnTo>
                  <a:lnTo>
                    <a:pt x="88" y="3412"/>
                  </a:lnTo>
                  <a:lnTo>
                    <a:pt x="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6915475" y="2804950"/>
              <a:ext cx="93900" cy="2275"/>
            </a:xfrm>
            <a:custGeom>
              <a:avLst/>
              <a:gdLst/>
              <a:ahLst/>
              <a:cxnLst/>
              <a:rect l="l" t="t" r="r" b="b"/>
              <a:pathLst>
                <a:path w="3756" h="91" extrusionOk="0">
                  <a:moveTo>
                    <a:pt x="1" y="0"/>
                  </a:moveTo>
                  <a:lnTo>
                    <a:pt x="1" y="91"/>
                  </a:lnTo>
                  <a:lnTo>
                    <a:pt x="3755" y="91"/>
                  </a:lnTo>
                  <a:lnTo>
                    <a:pt x="3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Imagine 4" descr="O imagine care conține captură de ecran&#10;&#10;Descriere generată automat">
            <a:extLst>
              <a:ext uri="{FF2B5EF4-FFF2-40B4-BE49-F238E27FC236}">
                <a16:creationId xmlns:a16="http://schemas.microsoft.com/office/drawing/2014/main" id="{2E37B89B-2CDA-444B-B0B5-B1356F96122E}"/>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935482" y="2634075"/>
            <a:ext cx="3814318" cy="1373726"/>
          </a:xfrm>
          <a:prstGeom prst="rect">
            <a:avLst/>
          </a:prstGeom>
          <a:ln w="28575">
            <a:solidFill>
              <a:schemeClr val="tx1">
                <a:lumMod val="10000"/>
              </a:schemeClr>
            </a:solidFill>
          </a:ln>
          <a:effectLst>
            <a:outerShdw blurRad="63500" sx="102000" sy="102000" algn="ctr" rotWithShape="0">
              <a:prstClr val="black">
                <a:alpha val="40000"/>
              </a:prstClr>
            </a:outerShdw>
          </a:effectLst>
        </p:spPr>
      </p:pic>
      <p:pic>
        <p:nvPicPr>
          <p:cNvPr id="7" name="Imagine 6" descr="O imagine care conține captură de ecran, desen&#10;&#10;Descriere generată automat">
            <a:extLst>
              <a:ext uri="{FF2B5EF4-FFF2-40B4-BE49-F238E27FC236}">
                <a16:creationId xmlns:a16="http://schemas.microsoft.com/office/drawing/2014/main" id="{D1FCEB41-42D6-4FEF-8952-A401244AF356}"/>
              </a:ext>
            </a:extLst>
          </p:cNvPr>
          <p:cNvPicPr>
            <a:picLocks noChangeAspect="1"/>
          </p:cNvPicPr>
          <p:nvPr/>
        </p:nvPicPr>
        <p:blipFill>
          <a:blip r:embed="rId5"/>
          <a:stretch>
            <a:fillRect/>
          </a:stretch>
        </p:blipFill>
        <p:spPr>
          <a:xfrm>
            <a:off x="2132865" y="1133276"/>
            <a:ext cx="5233869" cy="1241400"/>
          </a:xfrm>
          <a:prstGeom prst="rect">
            <a:avLst/>
          </a:prstGeom>
          <a:ln w="28575">
            <a:solidFill>
              <a:schemeClr val="tx1">
                <a:lumMod val="10000"/>
              </a:schemeClr>
            </a:solidFill>
          </a:ln>
          <a:effectLst>
            <a:outerShdw blurRad="63500" sx="102000" sy="102000" algn="ctr" rotWithShape="0">
              <a:prstClr val="black">
                <a:alpha val="40000"/>
              </a:prstClr>
            </a:outerShdw>
          </a:effectLst>
        </p:spPr>
      </p:pic>
      <p:pic>
        <p:nvPicPr>
          <p:cNvPr id="9" name="Imagine 8" descr="O imagine care conține captură de ecran&#10;&#10;Descriere generată automat">
            <a:extLst>
              <a:ext uri="{FF2B5EF4-FFF2-40B4-BE49-F238E27FC236}">
                <a16:creationId xmlns:a16="http://schemas.microsoft.com/office/drawing/2014/main" id="{E6E20195-6FFB-423A-BEAE-5FD5FC69284F}"/>
              </a:ext>
            </a:extLst>
          </p:cNvPr>
          <p:cNvPicPr>
            <a:picLocks noChangeAspect="1"/>
          </p:cNvPicPr>
          <p:nvPr/>
        </p:nvPicPr>
        <p:blipFill rotWithShape="1">
          <a:blip r:embed="rId6"/>
          <a:srcRect r="39738"/>
          <a:stretch/>
        </p:blipFill>
        <p:spPr>
          <a:xfrm>
            <a:off x="4861983" y="2635148"/>
            <a:ext cx="3637049" cy="1375076"/>
          </a:xfrm>
          <a:prstGeom prst="rect">
            <a:avLst/>
          </a:prstGeom>
          <a:ln w="28575">
            <a:solidFill>
              <a:schemeClr val="tx1">
                <a:lumMod val="10000"/>
              </a:schemeClr>
            </a:solidFill>
          </a:ln>
          <a:effectLst>
            <a:outerShdw blurRad="63500" sx="102000" sy="102000" algn="ctr"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109"/>
        <p:cNvGrpSpPr/>
        <p:nvPr/>
      </p:nvGrpSpPr>
      <p:grpSpPr>
        <a:xfrm>
          <a:off x="0" y="0"/>
          <a:ext cx="0" cy="0"/>
          <a:chOff x="0" y="0"/>
          <a:chExt cx="0" cy="0"/>
        </a:xfrm>
      </p:grpSpPr>
      <p:sp>
        <p:nvSpPr>
          <p:cNvPr id="1113" name="Google Shape;1113;p43"/>
          <p:cNvSpPr txBox="1">
            <a:spLocks noGrp="1"/>
          </p:cNvSpPr>
          <p:nvPr>
            <p:ph type="ctrTitle"/>
          </p:nvPr>
        </p:nvSpPr>
        <p:spPr>
          <a:xfrm>
            <a:off x="2106238" y="629082"/>
            <a:ext cx="3169050" cy="332448"/>
          </a:xfrm>
          <a:prstGeom prst="rect">
            <a:avLst/>
          </a:prstGeom>
        </p:spPr>
        <p:txBody>
          <a:bodyPr spcFirstLastPara="1" wrap="square" lIns="68575" tIns="34275" rIns="68575" bIns="34275" anchor="ctr" anchorCtr="0">
            <a:noAutofit/>
          </a:bodyPr>
          <a:lstStyle/>
          <a:p>
            <a:pPr algn="ctr"/>
            <a:r>
              <a:rPr lang="en-GB" b="1" dirty="0" err="1">
                <a:solidFill>
                  <a:schemeClr val="accent4"/>
                </a:solidFill>
                <a:effectLst>
                  <a:outerShdw blurRad="50800" dist="38100" algn="l" rotWithShape="0">
                    <a:prstClr val="black">
                      <a:alpha val="40000"/>
                    </a:prstClr>
                  </a:outerShdw>
                </a:effectLst>
              </a:rPr>
              <a:t>Apeluri</a:t>
            </a:r>
            <a:r>
              <a:rPr lang="en-GB" b="1" dirty="0">
                <a:solidFill>
                  <a:schemeClr val="accent4"/>
                </a:solidFill>
                <a:effectLst>
                  <a:outerShdw blurRad="50800" dist="38100" algn="l" rotWithShape="0">
                    <a:prstClr val="black">
                      <a:alpha val="40000"/>
                    </a:prstClr>
                  </a:outerShdw>
                </a:effectLst>
              </a:rPr>
              <a:t> REST-API </a:t>
            </a:r>
            <a:r>
              <a:rPr lang="en-GB" b="1" dirty="0" err="1">
                <a:solidFill>
                  <a:schemeClr val="accent4"/>
                </a:solidFill>
                <a:effectLst>
                  <a:outerShdw blurRad="50800" dist="38100" algn="l" rotWithShape="0">
                    <a:prstClr val="black">
                      <a:alpha val="40000"/>
                    </a:prstClr>
                  </a:outerShdw>
                </a:effectLst>
              </a:rPr>
              <a:t>folosind</a:t>
            </a:r>
            <a:r>
              <a:rPr lang="en-GB" b="1" dirty="0">
                <a:solidFill>
                  <a:schemeClr val="accent4"/>
                </a:solidFill>
                <a:effectLst>
                  <a:outerShdw blurRad="50800" dist="38100" algn="l" rotWithShape="0">
                    <a:prstClr val="black">
                      <a:alpha val="40000"/>
                    </a:prstClr>
                  </a:outerShdw>
                </a:effectLst>
              </a:rPr>
              <a:t> Python</a:t>
            </a:r>
            <a:br>
              <a:rPr lang="en-GB" b="1" dirty="0">
                <a:solidFill>
                  <a:schemeClr val="accent4"/>
                </a:solidFill>
                <a:effectLst>
                  <a:outerShdw blurRad="50800" dist="38100" algn="l" rotWithShape="0">
                    <a:prstClr val="black">
                      <a:alpha val="40000"/>
                    </a:prstClr>
                  </a:outerShdw>
                </a:effectLst>
              </a:rPr>
            </a:br>
            <a:endParaRPr dirty="0">
              <a:solidFill>
                <a:srgbClr val="21204D"/>
              </a:solidFill>
            </a:endParaRPr>
          </a:p>
        </p:txBody>
      </p:sp>
      <p:pic>
        <p:nvPicPr>
          <p:cNvPr id="15" name="Imagine 14">
            <a:extLst>
              <a:ext uri="{FF2B5EF4-FFF2-40B4-BE49-F238E27FC236}">
                <a16:creationId xmlns:a16="http://schemas.microsoft.com/office/drawing/2014/main" id="{1CA72E6A-BDE4-4577-AA16-2E56D70D2926}"/>
              </a:ext>
            </a:extLst>
          </p:cNvPr>
          <p:cNvPicPr>
            <a:picLocks noChangeAspect="1"/>
          </p:cNvPicPr>
          <p:nvPr/>
        </p:nvPicPr>
        <p:blipFill>
          <a:blip r:embed="rId3"/>
          <a:stretch>
            <a:fillRect/>
          </a:stretch>
        </p:blipFill>
        <p:spPr>
          <a:xfrm>
            <a:off x="1309318" y="1173159"/>
            <a:ext cx="5102966" cy="1398591"/>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pic>
        <p:nvPicPr>
          <p:cNvPr id="17" name="Imagine 16">
            <a:extLst>
              <a:ext uri="{FF2B5EF4-FFF2-40B4-BE49-F238E27FC236}">
                <a16:creationId xmlns:a16="http://schemas.microsoft.com/office/drawing/2014/main" id="{31446026-1C50-43BD-9B1A-0AE3C2FB9D0C}"/>
              </a:ext>
            </a:extLst>
          </p:cNvPr>
          <p:cNvPicPr>
            <a:picLocks noChangeAspect="1"/>
          </p:cNvPicPr>
          <p:nvPr/>
        </p:nvPicPr>
        <p:blipFill>
          <a:blip r:embed="rId4"/>
          <a:stretch>
            <a:fillRect/>
          </a:stretch>
        </p:blipFill>
        <p:spPr>
          <a:xfrm>
            <a:off x="1957613" y="2773905"/>
            <a:ext cx="3267530" cy="489560"/>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sp>
        <p:nvSpPr>
          <p:cNvPr id="18" name="CasetăText 17">
            <a:extLst>
              <a:ext uri="{FF2B5EF4-FFF2-40B4-BE49-F238E27FC236}">
                <a16:creationId xmlns:a16="http://schemas.microsoft.com/office/drawing/2014/main" id="{3692D583-2830-4849-9623-8863604E62AC}"/>
              </a:ext>
            </a:extLst>
          </p:cNvPr>
          <p:cNvSpPr txBox="1"/>
          <p:nvPr/>
        </p:nvSpPr>
        <p:spPr>
          <a:xfrm>
            <a:off x="5834742" y="2773905"/>
            <a:ext cx="2481943" cy="400110"/>
          </a:xfrm>
          <a:prstGeom prst="rect">
            <a:avLst/>
          </a:prstGeom>
          <a:noFill/>
        </p:spPr>
        <p:txBody>
          <a:bodyPr wrap="square" rtlCol="0">
            <a:spAutoFit/>
          </a:bodyPr>
          <a:lstStyle/>
          <a:p>
            <a:pPr algn="ctr"/>
            <a:r>
              <a:rPr lang="en-GB" sz="2000" b="1" dirty="0">
                <a:solidFill>
                  <a:schemeClr val="accent5">
                    <a:lumMod val="50000"/>
                  </a:schemeClr>
                </a:solidFill>
                <a:effectLst>
                  <a:outerShdw blurRad="50800" dist="38100" algn="l" rotWithShape="0">
                    <a:prstClr val="black">
                      <a:alpha val="40000"/>
                    </a:prstClr>
                  </a:outerShdw>
                </a:effectLst>
              </a:rPr>
              <a:t>JSON Data Output</a:t>
            </a:r>
          </a:p>
        </p:txBody>
      </p:sp>
      <p:pic>
        <p:nvPicPr>
          <p:cNvPr id="20" name="Imagine 19">
            <a:extLst>
              <a:ext uri="{FF2B5EF4-FFF2-40B4-BE49-F238E27FC236}">
                <a16:creationId xmlns:a16="http://schemas.microsoft.com/office/drawing/2014/main" id="{E55E432D-D130-4CC6-99F7-57546150903A}"/>
              </a:ext>
            </a:extLst>
          </p:cNvPr>
          <p:cNvPicPr>
            <a:picLocks noChangeAspect="1"/>
          </p:cNvPicPr>
          <p:nvPr/>
        </p:nvPicPr>
        <p:blipFill>
          <a:blip r:embed="rId5"/>
          <a:stretch>
            <a:fillRect/>
          </a:stretch>
        </p:blipFill>
        <p:spPr>
          <a:xfrm>
            <a:off x="852621" y="3592488"/>
            <a:ext cx="6363392" cy="755706"/>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sp>
        <p:nvSpPr>
          <p:cNvPr id="48" name="CasetăText 47">
            <a:extLst>
              <a:ext uri="{FF2B5EF4-FFF2-40B4-BE49-F238E27FC236}">
                <a16:creationId xmlns:a16="http://schemas.microsoft.com/office/drawing/2014/main" id="{3D29ABE5-FBF8-4751-B220-E91B0A9453EC}"/>
              </a:ext>
            </a:extLst>
          </p:cNvPr>
          <p:cNvSpPr txBox="1"/>
          <p:nvPr/>
        </p:nvSpPr>
        <p:spPr>
          <a:xfrm>
            <a:off x="2793345" y="4509247"/>
            <a:ext cx="2481943" cy="369332"/>
          </a:xfrm>
          <a:prstGeom prst="rect">
            <a:avLst/>
          </a:prstGeom>
          <a:noFill/>
        </p:spPr>
        <p:txBody>
          <a:bodyPr wrap="square" rtlCol="0">
            <a:spAutoFit/>
          </a:bodyPr>
          <a:lstStyle/>
          <a:p>
            <a:pPr algn="ctr"/>
            <a:r>
              <a:rPr lang="en-US" sz="1800" b="1" dirty="0">
                <a:solidFill>
                  <a:srgbClr val="00B0F0"/>
                </a:solidFill>
                <a:effectLst>
                  <a:outerShdw blurRad="50800" dist="38100" algn="l" rotWithShape="0">
                    <a:prstClr val="black">
                      <a:alpha val="40000"/>
                    </a:prstClr>
                  </a:outerShdw>
                </a:effectLst>
              </a:rPr>
              <a:t>G</a:t>
            </a:r>
            <a:r>
              <a:rPr lang="en-GB" sz="1800" b="1" dirty="0">
                <a:solidFill>
                  <a:srgbClr val="00B0F0"/>
                </a:solidFill>
                <a:effectLst>
                  <a:outerShdw blurRad="50800" dist="38100" algn="l" rotWithShape="0">
                    <a:prstClr val="black">
                      <a:alpha val="40000"/>
                    </a:prstClr>
                  </a:outerShdw>
                </a:effectLst>
              </a:rPr>
              <a:t>ET REST API</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09"/>
        <p:cNvGrpSpPr/>
        <p:nvPr/>
      </p:nvGrpSpPr>
      <p:grpSpPr>
        <a:xfrm>
          <a:off x="0" y="0"/>
          <a:ext cx="0" cy="0"/>
          <a:chOff x="0" y="0"/>
          <a:chExt cx="0" cy="0"/>
        </a:xfrm>
      </p:grpSpPr>
      <p:sp>
        <p:nvSpPr>
          <p:cNvPr id="2610" name="Google Shape;2610;p47"/>
          <p:cNvSpPr txBox="1">
            <a:spLocks noGrp="1"/>
          </p:cNvSpPr>
          <p:nvPr>
            <p:ph type="ctrTitle"/>
          </p:nvPr>
        </p:nvSpPr>
        <p:spPr>
          <a:xfrm flipH="1">
            <a:off x="5474080" y="-8489"/>
            <a:ext cx="2737800" cy="1241400"/>
          </a:xfrm>
          <a:prstGeom prst="rect">
            <a:avLst/>
          </a:prstGeom>
        </p:spPr>
        <p:txBody>
          <a:bodyPr spcFirstLastPara="1" wrap="square" lIns="68575" tIns="34275" rIns="68575" bIns="34275" anchor="b" anchorCtr="0">
            <a:noAutofit/>
          </a:bodyPr>
          <a:lstStyle/>
          <a:p>
            <a:pPr lvl="0" algn="ctr"/>
            <a:r>
              <a:rPr lang="ro-RO" sz="2000" dirty="0">
                <a:effectLst>
                  <a:outerShdw blurRad="50800" dist="38100" algn="l" rotWithShape="0">
                    <a:prstClr val="black">
                      <a:alpha val="40000"/>
                    </a:prstClr>
                  </a:outerShdw>
                </a:effectLst>
              </a:rPr>
              <a:t>CONCLUZII</a:t>
            </a:r>
            <a:endParaRPr sz="2000" dirty="0">
              <a:effectLst>
                <a:outerShdw blurRad="50800" dist="38100" algn="l" rotWithShape="0">
                  <a:prstClr val="black">
                    <a:alpha val="40000"/>
                  </a:prstClr>
                </a:outerShdw>
              </a:effectLst>
            </a:endParaRPr>
          </a:p>
        </p:txBody>
      </p:sp>
      <p:sp>
        <p:nvSpPr>
          <p:cNvPr id="2611" name="Google Shape;2611;p47"/>
          <p:cNvSpPr txBox="1">
            <a:spLocks noGrp="1"/>
          </p:cNvSpPr>
          <p:nvPr>
            <p:ph type="subTitle" idx="1"/>
          </p:nvPr>
        </p:nvSpPr>
        <p:spPr>
          <a:xfrm flipH="1">
            <a:off x="4864284" y="1453911"/>
            <a:ext cx="4047485" cy="1833931"/>
          </a:xfrm>
          <a:prstGeom prst="rect">
            <a:avLst/>
          </a:prstGeom>
          <a:noFill/>
          <a:ln w="28575" cap="flat" cmpd="sng" algn="ctr">
            <a:solidFill>
              <a:schemeClr val="accent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spcFirstLastPara="1" wrap="square" lIns="68575" tIns="34275" rIns="68575" bIns="34275" anchor="t" anchorCtr="0">
            <a:noAutofit/>
          </a:bodyPr>
          <a:lstStyle/>
          <a:p>
            <a:pPr marL="0" lvl="0" indent="0" algn="just"/>
            <a:r>
              <a:rPr lang="ro-RO" b="1" dirty="0"/>
              <a:t>	În concluzie, REST este un tip de transfer de date care se bazează pe arhitectura protocolului HTTP și care permite transmisia și recuperarea cu ușurință a datelor dintre două servicii diferite folosind XML sau JSON.</a:t>
            </a:r>
          </a:p>
          <a:p>
            <a:pPr marL="0" lvl="0" indent="0" algn="just"/>
            <a:r>
              <a:rPr lang="ro-RO" b="1" dirty="0">
                <a:solidFill>
                  <a:srgbClr val="21204D"/>
                </a:solidFill>
              </a:rPr>
              <a:t>	Pentru</a:t>
            </a:r>
            <a:r>
              <a:rPr lang="ro-RO" b="1" dirty="0"/>
              <a:t> o aplicație care necesită un front-</a:t>
            </a:r>
            <a:r>
              <a:rPr lang="ro-RO" b="1" dirty="0" err="1"/>
              <a:t>end</a:t>
            </a:r>
            <a:r>
              <a:rPr lang="ro-RO" b="1" dirty="0"/>
              <a:t> </a:t>
            </a:r>
            <a:r>
              <a:rPr lang="ro-RO" b="1" dirty="0" err="1"/>
              <a:t>Javascript</a:t>
            </a:r>
            <a:r>
              <a:rPr lang="ro-RO" b="1" dirty="0"/>
              <a:t> sau integrarea cu o aplicație pentru </a:t>
            </a:r>
            <a:r>
              <a:rPr lang="ro-RO" b="1" dirty="0" err="1"/>
              <a:t>smartphone</a:t>
            </a:r>
            <a:r>
              <a:rPr lang="ro-RO" b="1" dirty="0"/>
              <a:t>, utilizarea unei arhitecturi </a:t>
            </a:r>
            <a:r>
              <a:rPr lang="ro-RO" b="1" dirty="0" err="1"/>
              <a:t>RESTful</a:t>
            </a:r>
            <a:r>
              <a:rPr lang="ro-RO" b="1" dirty="0"/>
              <a:t> devine o necesitate, deoarece  permite transferul de date de la API la client. Adesea este o practică bună de a planifica colecțiile și resursele cele mai bune de la bun început.</a:t>
            </a:r>
            <a:endParaRPr b="1" dirty="0">
              <a:solidFill>
                <a:srgbClr val="21204D"/>
              </a:solidFill>
            </a:endParaRPr>
          </a:p>
        </p:txBody>
      </p:sp>
      <p:sp>
        <p:nvSpPr>
          <p:cNvPr id="2612" name="Google Shape;2612;p47"/>
          <p:cNvSpPr/>
          <p:nvPr/>
        </p:nvSpPr>
        <p:spPr>
          <a:xfrm>
            <a:off x="3313731" y="3810873"/>
            <a:ext cx="51" cy="51"/>
          </a:xfrm>
          <a:custGeom>
            <a:avLst/>
            <a:gdLst/>
            <a:ahLst/>
            <a:cxnLst/>
            <a:rect l="l" t="t" r="r" b="b"/>
            <a:pathLst>
              <a:path w="1" h="1" extrusionOk="0">
                <a:moveTo>
                  <a:pt x="0" y="0"/>
                </a:moveTo>
                <a:lnTo>
                  <a:pt x="0" y="0"/>
                </a:lnTo>
                <a:close/>
              </a:path>
            </a:pathLst>
          </a:custGeom>
          <a:solidFill>
            <a:srgbClr val="E0C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47"/>
          <p:cNvGrpSpPr/>
          <p:nvPr/>
        </p:nvGrpSpPr>
        <p:grpSpPr>
          <a:xfrm>
            <a:off x="4739092" y="688483"/>
            <a:ext cx="820217" cy="345687"/>
            <a:chOff x="3951216" y="1181633"/>
            <a:chExt cx="1192176" cy="502452"/>
          </a:xfrm>
        </p:grpSpPr>
        <p:sp>
          <p:nvSpPr>
            <p:cNvPr id="2614" name="Google Shape;2614;p47"/>
            <p:cNvSpPr/>
            <p:nvPr/>
          </p:nvSpPr>
          <p:spPr>
            <a:xfrm flipH="1">
              <a:off x="4701069" y="1181633"/>
              <a:ext cx="442323" cy="483735"/>
            </a:xfrm>
            <a:custGeom>
              <a:avLst/>
              <a:gdLst/>
              <a:ahLst/>
              <a:cxnLst/>
              <a:rect l="l" t="t" r="r" b="b"/>
              <a:pathLst>
                <a:path w="8673" h="9485" extrusionOk="0">
                  <a:moveTo>
                    <a:pt x="4482" y="1"/>
                  </a:moveTo>
                  <a:cubicBezTo>
                    <a:pt x="4467" y="1"/>
                    <a:pt x="4451" y="4"/>
                    <a:pt x="4437" y="12"/>
                  </a:cubicBezTo>
                  <a:lnTo>
                    <a:pt x="53" y="2738"/>
                  </a:lnTo>
                  <a:cubicBezTo>
                    <a:pt x="10" y="2762"/>
                    <a:pt x="0" y="2815"/>
                    <a:pt x="24" y="2859"/>
                  </a:cubicBezTo>
                  <a:lnTo>
                    <a:pt x="4116" y="9443"/>
                  </a:lnTo>
                  <a:cubicBezTo>
                    <a:pt x="4131" y="9470"/>
                    <a:pt x="4161" y="9485"/>
                    <a:pt x="4190" y="9485"/>
                  </a:cubicBezTo>
                  <a:cubicBezTo>
                    <a:pt x="4205" y="9485"/>
                    <a:pt x="4220" y="9481"/>
                    <a:pt x="4233" y="9473"/>
                  </a:cubicBezTo>
                  <a:lnTo>
                    <a:pt x="8620" y="6747"/>
                  </a:lnTo>
                  <a:cubicBezTo>
                    <a:pt x="8663" y="6721"/>
                    <a:pt x="8673" y="6667"/>
                    <a:pt x="8649" y="6627"/>
                  </a:cubicBezTo>
                  <a:lnTo>
                    <a:pt x="4557" y="42"/>
                  </a:lnTo>
                  <a:cubicBezTo>
                    <a:pt x="4541" y="15"/>
                    <a:pt x="4513" y="1"/>
                    <a:pt x="4482"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7"/>
            <p:cNvSpPr/>
            <p:nvPr/>
          </p:nvSpPr>
          <p:spPr>
            <a:xfrm flipH="1">
              <a:off x="4701222" y="1198922"/>
              <a:ext cx="262089" cy="352104"/>
            </a:xfrm>
            <a:custGeom>
              <a:avLst/>
              <a:gdLst/>
              <a:ahLst/>
              <a:cxnLst/>
              <a:rect l="l" t="t" r="r" b="b"/>
              <a:pathLst>
                <a:path w="5139" h="6904" extrusionOk="0">
                  <a:moveTo>
                    <a:pt x="665" y="0"/>
                  </a:moveTo>
                  <a:cubicBezTo>
                    <a:pt x="498" y="0"/>
                    <a:pt x="310" y="46"/>
                    <a:pt x="110" y="171"/>
                  </a:cubicBezTo>
                  <a:lnTo>
                    <a:pt x="7" y="4474"/>
                  </a:lnTo>
                  <a:cubicBezTo>
                    <a:pt x="0" y="4734"/>
                    <a:pt x="150" y="4979"/>
                    <a:pt x="388" y="5089"/>
                  </a:cubicBezTo>
                  <a:lnTo>
                    <a:pt x="4293" y="6903"/>
                  </a:lnTo>
                  <a:cubicBezTo>
                    <a:pt x="4293" y="6903"/>
                    <a:pt x="5138" y="6322"/>
                    <a:pt x="4620" y="5490"/>
                  </a:cubicBezTo>
                  <a:cubicBezTo>
                    <a:pt x="4106" y="4658"/>
                    <a:pt x="1420" y="335"/>
                    <a:pt x="1420" y="335"/>
                  </a:cubicBezTo>
                  <a:cubicBezTo>
                    <a:pt x="1420" y="335"/>
                    <a:pt x="1117" y="0"/>
                    <a:pt x="665" y="0"/>
                  </a:cubicBez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7"/>
            <p:cNvSpPr/>
            <p:nvPr/>
          </p:nvSpPr>
          <p:spPr>
            <a:xfrm flipH="1">
              <a:off x="4879263" y="1436072"/>
              <a:ext cx="53550" cy="211191"/>
            </a:xfrm>
            <a:custGeom>
              <a:avLst/>
              <a:gdLst/>
              <a:ahLst/>
              <a:cxnLst/>
              <a:rect l="l" t="t" r="r" b="b"/>
              <a:pathLst>
                <a:path w="1050" h="4141" extrusionOk="0">
                  <a:moveTo>
                    <a:pt x="963" y="1"/>
                  </a:moveTo>
                  <a:lnTo>
                    <a:pt x="1" y="4117"/>
                  </a:lnTo>
                  <a:lnTo>
                    <a:pt x="87" y="4141"/>
                  </a:lnTo>
                  <a:lnTo>
                    <a:pt x="1049" y="24"/>
                  </a:lnTo>
                  <a:lnTo>
                    <a:pt x="963" y="1"/>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flipH="1">
              <a:off x="4773999" y="1318058"/>
              <a:ext cx="45339" cy="38862"/>
            </a:xfrm>
            <a:custGeom>
              <a:avLst/>
              <a:gdLst/>
              <a:ahLst/>
              <a:cxnLst/>
              <a:rect l="l" t="t" r="r" b="b"/>
              <a:pathLst>
                <a:path w="889" h="762" extrusionOk="0">
                  <a:moveTo>
                    <a:pt x="772" y="0"/>
                  </a:moveTo>
                  <a:lnTo>
                    <a:pt x="1" y="762"/>
                  </a:lnTo>
                  <a:lnTo>
                    <a:pt x="889" y="762"/>
                  </a:lnTo>
                  <a:lnTo>
                    <a:pt x="772" y="0"/>
                  </a:lnTo>
                  <a:close/>
                </a:path>
              </a:pathLst>
            </a:custGeom>
            <a:solidFill>
              <a:srgbClr val="E0C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flipH="1">
              <a:off x="4564083" y="1225646"/>
              <a:ext cx="217107" cy="217158"/>
            </a:xfrm>
            <a:custGeom>
              <a:avLst/>
              <a:gdLst/>
              <a:ahLst/>
              <a:cxnLst/>
              <a:rect l="l" t="t" r="r" b="b"/>
              <a:pathLst>
                <a:path w="4257" h="4258" extrusionOk="0">
                  <a:moveTo>
                    <a:pt x="2129" y="1"/>
                  </a:moveTo>
                  <a:cubicBezTo>
                    <a:pt x="956" y="1"/>
                    <a:pt x="1" y="957"/>
                    <a:pt x="1" y="2130"/>
                  </a:cubicBezTo>
                  <a:cubicBezTo>
                    <a:pt x="1" y="3299"/>
                    <a:pt x="956" y="4258"/>
                    <a:pt x="2129" y="4258"/>
                  </a:cubicBezTo>
                  <a:cubicBezTo>
                    <a:pt x="3298" y="4258"/>
                    <a:pt x="4257" y="3299"/>
                    <a:pt x="4257" y="2130"/>
                  </a:cubicBezTo>
                  <a:cubicBezTo>
                    <a:pt x="4257" y="957"/>
                    <a:pt x="3298" y="1"/>
                    <a:pt x="2129"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7"/>
            <p:cNvSpPr/>
            <p:nvPr/>
          </p:nvSpPr>
          <p:spPr>
            <a:xfrm flipH="1">
              <a:off x="4642113" y="1263845"/>
              <a:ext cx="84354" cy="84354"/>
            </a:xfrm>
            <a:custGeom>
              <a:avLst/>
              <a:gdLst/>
              <a:ahLst/>
              <a:cxnLst/>
              <a:rect l="l" t="t" r="r" b="b"/>
              <a:pathLst>
                <a:path w="1654" h="1654" extrusionOk="0">
                  <a:moveTo>
                    <a:pt x="829" y="1"/>
                  </a:moveTo>
                  <a:cubicBezTo>
                    <a:pt x="371" y="1"/>
                    <a:pt x="0" y="371"/>
                    <a:pt x="0" y="829"/>
                  </a:cubicBezTo>
                  <a:cubicBezTo>
                    <a:pt x="0" y="1287"/>
                    <a:pt x="371" y="1654"/>
                    <a:pt x="829" y="1654"/>
                  </a:cubicBezTo>
                  <a:cubicBezTo>
                    <a:pt x="1286" y="1654"/>
                    <a:pt x="1654" y="1287"/>
                    <a:pt x="1654" y="829"/>
                  </a:cubicBezTo>
                  <a:cubicBezTo>
                    <a:pt x="1654" y="371"/>
                    <a:pt x="1286" y="1"/>
                    <a:pt x="8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7"/>
            <p:cNvSpPr/>
            <p:nvPr/>
          </p:nvSpPr>
          <p:spPr>
            <a:xfrm flipH="1">
              <a:off x="4663023" y="1284959"/>
              <a:ext cx="42330" cy="42330"/>
            </a:xfrm>
            <a:custGeom>
              <a:avLst/>
              <a:gdLst/>
              <a:ahLst/>
              <a:cxnLst/>
              <a:rect l="l" t="t" r="r" b="b"/>
              <a:pathLst>
                <a:path w="830" h="830" extrusionOk="0">
                  <a:moveTo>
                    <a:pt x="415" y="0"/>
                  </a:moveTo>
                  <a:cubicBezTo>
                    <a:pt x="184" y="0"/>
                    <a:pt x="0" y="185"/>
                    <a:pt x="0" y="415"/>
                  </a:cubicBezTo>
                  <a:cubicBezTo>
                    <a:pt x="0" y="642"/>
                    <a:pt x="184" y="829"/>
                    <a:pt x="415" y="829"/>
                  </a:cubicBezTo>
                  <a:cubicBezTo>
                    <a:pt x="642" y="829"/>
                    <a:pt x="829" y="642"/>
                    <a:pt x="829" y="415"/>
                  </a:cubicBezTo>
                  <a:cubicBezTo>
                    <a:pt x="829" y="185"/>
                    <a:pt x="642" y="0"/>
                    <a:pt x="415"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7"/>
            <p:cNvSpPr/>
            <p:nvPr/>
          </p:nvSpPr>
          <p:spPr>
            <a:xfrm flipH="1">
              <a:off x="4133184" y="1388897"/>
              <a:ext cx="445893" cy="295188"/>
            </a:xfrm>
            <a:custGeom>
              <a:avLst/>
              <a:gdLst/>
              <a:ahLst/>
              <a:cxnLst/>
              <a:rect l="l" t="t" r="r" b="b"/>
              <a:pathLst>
                <a:path w="8743" h="5788" extrusionOk="0">
                  <a:moveTo>
                    <a:pt x="0" y="1"/>
                  </a:moveTo>
                  <a:cubicBezTo>
                    <a:pt x="0" y="1"/>
                    <a:pt x="6" y="24"/>
                    <a:pt x="20" y="67"/>
                  </a:cubicBezTo>
                  <a:cubicBezTo>
                    <a:pt x="915" y="3445"/>
                    <a:pt x="3979" y="5787"/>
                    <a:pt x="7474" y="5787"/>
                  </a:cubicBezTo>
                  <a:lnTo>
                    <a:pt x="8743" y="5787"/>
                  </a:lnTo>
                  <a:lnTo>
                    <a:pt x="6174" y="929"/>
                  </a:lnTo>
                  <a:lnTo>
                    <a:pt x="0" y="1"/>
                  </a:ln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flipH="1">
              <a:off x="3951216" y="1306073"/>
              <a:ext cx="639132" cy="199104"/>
            </a:xfrm>
            <a:custGeom>
              <a:avLst/>
              <a:gdLst/>
              <a:ahLst/>
              <a:cxnLst/>
              <a:rect l="l" t="t" r="r" b="b"/>
              <a:pathLst>
                <a:path w="12532" h="3904" extrusionOk="0">
                  <a:moveTo>
                    <a:pt x="221" y="1"/>
                  </a:moveTo>
                  <a:lnTo>
                    <a:pt x="1" y="1281"/>
                  </a:lnTo>
                  <a:lnTo>
                    <a:pt x="912" y="2553"/>
                  </a:lnTo>
                  <a:cubicBezTo>
                    <a:pt x="912" y="2553"/>
                    <a:pt x="3806" y="3903"/>
                    <a:pt x="7510" y="3903"/>
                  </a:cubicBezTo>
                  <a:cubicBezTo>
                    <a:pt x="11212" y="3903"/>
                    <a:pt x="12532" y="1"/>
                    <a:pt x="12532"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7"/>
            <p:cNvSpPr/>
            <p:nvPr/>
          </p:nvSpPr>
          <p:spPr>
            <a:xfrm flipH="1">
              <a:off x="4152615" y="1382420"/>
              <a:ext cx="127806" cy="124695"/>
            </a:xfrm>
            <a:custGeom>
              <a:avLst/>
              <a:gdLst/>
              <a:ahLst/>
              <a:cxnLst/>
              <a:rect l="l" t="t" r="r" b="b"/>
              <a:pathLst>
                <a:path w="2506" h="2445" extrusionOk="0">
                  <a:moveTo>
                    <a:pt x="0" y="1"/>
                  </a:moveTo>
                  <a:lnTo>
                    <a:pt x="1026" y="2399"/>
                  </a:lnTo>
                  <a:cubicBezTo>
                    <a:pt x="1026" y="2399"/>
                    <a:pt x="1219" y="2445"/>
                    <a:pt x="1526" y="2445"/>
                  </a:cubicBezTo>
                  <a:cubicBezTo>
                    <a:pt x="1787" y="2445"/>
                    <a:pt x="2130" y="2412"/>
                    <a:pt x="2506" y="2289"/>
                  </a:cubicBezTo>
                  <a:lnTo>
                    <a:pt x="0" y="1"/>
                  </a:ln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flipH="1">
              <a:off x="4550415" y="1382420"/>
              <a:ext cx="122247" cy="83385"/>
            </a:xfrm>
            <a:custGeom>
              <a:avLst/>
              <a:gdLst/>
              <a:ahLst/>
              <a:cxnLst/>
              <a:rect l="l" t="t" r="r" b="b"/>
              <a:pathLst>
                <a:path w="2397" h="1635" extrusionOk="0">
                  <a:moveTo>
                    <a:pt x="1835" y="1"/>
                  </a:moveTo>
                  <a:lnTo>
                    <a:pt x="1" y="1184"/>
                  </a:lnTo>
                  <a:lnTo>
                    <a:pt x="2396" y="1634"/>
                  </a:lnTo>
                  <a:lnTo>
                    <a:pt x="1835" y="1"/>
                  </a:ln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flipH="1">
              <a:off x="4914045" y="1332185"/>
              <a:ext cx="210936" cy="53703"/>
            </a:xfrm>
            <a:custGeom>
              <a:avLst/>
              <a:gdLst/>
              <a:ahLst/>
              <a:cxnLst/>
              <a:rect l="l" t="t" r="r" b="b"/>
              <a:pathLst>
                <a:path w="4136" h="1053" extrusionOk="0">
                  <a:moveTo>
                    <a:pt x="20" y="0"/>
                  </a:moveTo>
                  <a:lnTo>
                    <a:pt x="0" y="90"/>
                  </a:lnTo>
                  <a:lnTo>
                    <a:pt x="4116" y="1052"/>
                  </a:lnTo>
                  <a:lnTo>
                    <a:pt x="4136" y="963"/>
                  </a:lnTo>
                  <a:lnTo>
                    <a:pt x="20" y="0"/>
                  </a:lnTo>
                  <a:close/>
                </a:path>
              </a:pathLst>
            </a:custGeom>
            <a:solidFill>
              <a:srgbClr val="A6A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6" name="Google Shape;2636;p47"/>
          <p:cNvGrpSpPr/>
          <p:nvPr/>
        </p:nvGrpSpPr>
        <p:grpSpPr>
          <a:xfrm>
            <a:off x="2717740" y="1034184"/>
            <a:ext cx="1869655" cy="3709282"/>
            <a:chOff x="-1825425" y="955400"/>
            <a:chExt cx="793875" cy="1575000"/>
          </a:xfrm>
        </p:grpSpPr>
        <p:sp>
          <p:nvSpPr>
            <p:cNvPr id="2637" name="Google Shape;2637;p47"/>
            <p:cNvSpPr/>
            <p:nvPr/>
          </p:nvSpPr>
          <p:spPr>
            <a:xfrm>
              <a:off x="-1542725" y="2046675"/>
              <a:ext cx="79800" cy="14975"/>
            </a:xfrm>
            <a:custGeom>
              <a:avLst/>
              <a:gdLst/>
              <a:ahLst/>
              <a:cxnLst/>
              <a:rect l="l" t="t" r="r" b="b"/>
              <a:pathLst>
                <a:path w="3192" h="599" extrusionOk="0">
                  <a:moveTo>
                    <a:pt x="24" y="1"/>
                  </a:moveTo>
                  <a:lnTo>
                    <a:pt x="1" y="124"/>
                  </a:lnTo>
                  <a:lnTo>
                    <a:pt x="3169" y="598"/>
                  </a:lnTo>
                  <a:lnTo>
                    <a:pt x="3192" y="471"/>
                  </a:lnTo>
                  <a:lnTo>
                    <a:pt x="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7"/>
            <p:cNvSpPr/>
            <p:nvPr/>
          </p:nvSpPr>
          <p:spPr>
            <a:xfrm>
              <a:off x="-1488125" y="1925125"/>
              <a:ext cx="26425" cy="76025"/>
            </a:xfrm>
            <a:custGeom>
              <a:avLst/>
              <a:gdLst/>
              <a:ahLst/>
              <a:cxnLst/>
              <a:rect l="l" t="t" r="r" b="b"/>
              <a:pathLst>
                <a:path w="1057" h="3041" extrusionOk="0">
                  <a:moveTo>
                    <a:pt x="934" y="1"/>
                  </a:moveTo>
                  <a:lnTo>
                    <a:pt x="0" y="2999"/>
                  </a:lnTo>
                  <a:lnTo>
                    <a:pt x="123" y="3040"/>
                  </a:lnTo>
                  <a:lnTo>
                    <a:pt x="1057" y="37"/>
                  </a:lnTo>
                  <a:lnTo>
                    <a:pt x="9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7"/>
            <p:cNvSpPr/>
            <p:nvPr/>
          </p:nvSpPr>
          <p:spPr>
            <a:xfrm>
              <a:off x="-1697300" y="1065150"/>
              <a:ext cx="121800" cy="95300"/>
            </a:xfrm>
            <a:custGeom>
              <a:avLst/>
              <a:gdLst/>
              <a:ahLst/>
              <a:cxnLst/>
              <a:rect l="l" t="t" r="r" b="b"/>
              <a:pathLst>
                <a:path w="4872" h="3812" extrusionOk="0">
                  <a:moveTo>
                    <a:pt x="3400" y="1"/>
                  </a:moveTo>
                  <a:cubicBezTo>
                    <a:pt x="2775" y="1"/>
                    <a:pt x="2168" y="130"/>
                    <a:pt x="2168" y="130"/>
                  </a:cubicBezTo>
                  <a:cubicBezTo>
                    <a:pt x="2168" y="130"/>
                    <a:pt x="58" y="567"/>
                    <a:pt x="31" y="1502"/>
                  </a:cubicBezTo>
                  <a:cubicBezTo>
                    <a:pt x="0" y="2410"/>
                    <a:pt x="1401" y="3812"/>
                    <a:pt x="2397" y="3812"/>
                  </a:cubicBezTo>
                  <a:cubicBezTo>
                    <a:pt x="2426" y="3812"/>
                    <a:pt x="2455" y="3811"/>
                    <a:pt x="2483" y="3808"/>
                  </a:cubicBezTo>
                  <a:cubicBezTo>
                    <a:pt x="2902" y="3772"/>
                    <a:pt x="3485" y="3753"/>
                    <a:pt x="4037" y="3712"/>
                  </a:cubicBezTo>
                  <a:lnTo>
                    <a:pt x="4169" y="682"/>
                  </a:lnTo>
                  <a:lnTo>
                    <a:pt x="4871" y="709"/>
                  </a:lnTo>
                  <a:cubicBezTo>
                    <a:pt x="4716" y="458"/>
                    <a:pt x="4547" y="262"/>
                    <a:pt x="4379" y="175"/>
                  </a:cubicBezTo>
                  <a:cubicBezTo>
                    <a:pt x="4120" y="43"/>
                    <a:pt x="3757" y="1"/>
                    <a:pt x="3400"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7"/>
            <p:cNvSpPr/>
            <p:nvPr/>
          </p:nvSpPr>
          <p:spPr>
            <a:xfrm>
              <a:off x="-1666825" y="1070775"/>
              <a:ext cx="41975" cy="68975"/>
            </a:xfrm>
            <a:custGeom>
              <a:avLst/>
              <a:gdLst/>
              <a:ahLst/>
              <a:cxnLst/>
              <a:rect l="l" t="t" r="r" b="b"/>
              <a:pathLst>
                <a:path w="1679" h="2759" extrusionOk="0">
                  <a:moveTo>
                    <a:pt x="526" y="1"/>
                  </a:moveTo>
                  <a:cubicBezTo>
                    <a:pt x="521" y="5"/>
                    <a:pt x="1" y="479"/>
                    <a:pt x="93" y="1141"/>
                  </a:cubicBezTo>
                  <a:cubicBezTo>
                    <a:pt x="175" y="1728"/>
                    <a:pt x="703" y="2275"/>
                    <a:pt x="1665" y="2758"/>
                  </a:cubicBezTo>
                  <a:lnTo>
                    <a:pt x="1679" y="2731"/>
                  </a:lnTo>
                  <a:cubicBezTo>
                    <a:pt x="726" y="2252"/>
                    <a:pt x="207" y="1715"/>
                    <a:pt x="125" y="1135"/>
                  </a:cubicBezTo>
                  <a:cubicBezTo>
                    <a:pt x="38" y="493"/>
                    <a:pt x="544" y="28"/>
                    <a:pt x="548" y="24"/>
                  </a:cubicBezTo>
                  <a:lnTo>
                    <a:pt x="526"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7"/>
            <p:cNvSpPr/>
            <p:nvPr/>
          </p:nvSpPr>
          <p:spPr>
            <a:xfrm>
              <a:off x="-1684925" y="1078525"/>
              <a:ext cx="51525" cy="82050"/>
            </a:xfrm>
            <a:custGeom>
              <a:avLst/>
              <a:gdLst/>
              <a:ahLst/>
              <a:cxnLst/>
              <a:rect l="l" t="t" r="r" b="b"/>
              <a:pathLst>
                <a:path w="2061" h="3282" extrusionOk="0">
                  <a:moveTo>
                    <a:pt x="420" y="0"/>
                  </a:moveTo>
                  <a:cubicBezTo>
                    <a:pt x="415" y="5"/>
                    <a:pt x="1" y="543"/>
                    <a:pt x="156" y="1281"/>
                  </a:cubicBezTo>
                  <a:cubicBezTo>
                    <a:pt x="306" y="2015"/>
                    <a:pt x="939" y="2690"/>
                    <a:pt x="2043" y="3282"/>
                  </a:cubicBezTo>
                  <a:lnTo>
                    <a:pt x="2061" y="3255"/>
                  </a:lnTo>
                  <a:cubicBezTo>
                    <a:pt x="967" y="2663"/>
                    <a:pt x="338" y="2001"/>
                    <a:pt x="188" y="1277"/>
                  </a:cubicBezTo>
                  <a:cubicBezTo>
                    <a:pt x="37" y="552"/>
                    <a:pt x="443" y="28"/>
                    <a:pt x="447" y="23"/>
                  </a:cubicBezTo>
                  <a:lnTo>
                    <a:pt x="420"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7"/>
            <p:cNvSpPr/>
            <p:nvPr/>
          </p:nvSpPr>
          <p:spPr>
            <a:xfrm>
              <a:off x="-1679450" y="1075350"/>
              <a:ext cx="53825" cy="75100"/>
            </a:xfrm>
            <a:custGeom>
              <a:avLst/>
              <a:gdLst/>
              <a:ahLst/>
              <a:cxnLst/>
              <a:rect l="l" t="t" r="r" b="b"/>
              <a:pathLst>
                <a:path w="2153" h="3004" extrusionOk="0">
                  <a:moveTo>
                    <a:pt x="497" y="0"/>
                  </a:moveTo>
                  <a:cubicBezTo>
                    <a:pt x="488" y="5"/>
                    <a:pt x="1" y="483"/>
                    <a:pt x="315" y="1422"/>
                  </a:cubicBezTo>
                  <a:cubicBezTo>
                    <a:pt x="630" y="2352"/>
                    <a:pt x="2125" y="2999"/>
                    <a:pt x="2138" y="3003"/>
                  </a:cubicBezTo>
                  <a:lnTo>
                    <a:pt x="2152" y="2976"/>
                  </a:lnTo>
                  <a:cubicBezTo>
                    <a:pt x="2134" y="2971"/>
                    <a:pt x="657" y="2329"/>
                    <a:pt x="347" y="1408"/>
                  </a:cubicBezTo>
                  <a:cubicBezTo>
                    <a:pt x="37" y="497"/>
                    <a:pt x="511" y="28"/>
                    <a:pt x="516" y="22"/>
                  </a:cubicBezTo>
                  <a:lnTo>
                    <a:pt x="497"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7"/>
            <p:cNvSpPr/>
            <p:nvPr/>
          </p:nvSpPr>
          <p:spPr>
            <a:xfrm>
              <a:off x="-1627950" y="1539150"/>
              <a:ext cx="174875" cy="420175"/>
            </a:xfrm>
            <a:custGeom>
              <a:avLst/>
              <a:gdLst/>
              <a:ahLst/>
              <a:cxnLst/>
              <a:rect l="l" t="t" r="r" b="b"/>
              <a:pathLst>
                <a:path w="6995" h="16807" extrusionOk="0">
                  <a:moveTo>
                    <a:pt x="2300" y="1"/>
                  </a:moveTo>
                  <a:cubicBezTo>
                    <a:pt x="1640" y="1"/>
                    <a:pt x="905" y="401"/>
                    <a:pt x="156" y="1565"/>
                  </a:cubicBezTo>
                  <a:cubicBezTo>
                    <a:pt x="156" y="1565"/>
                    <a:pt x="0" y="4468"/>
                    <a:pt x="1801" y="8839"/>
                  </a:cubicBezTo>
                  <a:cubicBezTo>
                    <a:pt x="3597" y="13210"/>
                    <a:pt x="4039" y="16565"/>
                    <a:pt x="5365" y="16788"/>
                  </a:cubicBezTo>
                  <a:cubicBezTo>
                    <a:pt x="5438" y="16800"/>
                    <a:pt x="5508" y="16806"/>
                    <a:pt x="5576" y="16806"/>
                  </a:cubicBezTo>
                  <a:cubicBezTo>
                    <a:pt x="6724" y="16806"/>
                    <a:pt x="6995" y="15088"/>
                    <a:pt x="6887" y="13210"/>
                  </a:cubicBezTo>
                  <a:cubicBezTo>
                    <a:pt x="6778" y="11223"/>
                    <a:pt x="5265" y="2341"/>
                    <a:pt x="4476" y="1370"/>
                  </a:cubicBezTo>
                  <a:cubicBezTo>
                    <a:pt x="4017" y="801"/>
                    <a:pt x="3234" y="1"/>
                    <a:pt x="2300"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7"/>
            <p:cNvSpPr/>
            <p:nvPr/>
          </p:nvSpPr>
          <p:spPr>
            <a:xfrm>
              <a:off x="-1636725" y="1554175"/>
              <a:ext cx="212425" cy="503700"/>
            </a:xfrm>
            <a:custGeom>
              <a:avLst/>
              <a:gdLst/>
              <a:ahLst/>
              <a:cxnLst/>
              <a:rect l="l" t="t" r="r" b="b"/>
              <a:pathLst>
                <a:path w="8497" h="20148" extrusionOk="0">
                  <a:moveTo>
                    <a:pt x="3405" y="0"/>
                  </a:moveTo>
                  <a:cubicBezTo>
                    <a:pt x="2450" y="0"/>
                    <a:pt x="1359" y="490"/>
                    <a:pt x="684" y="2163"/>
                  </a:cubicBezTo>
                  <a:cubicBezTo>
                    <a:pt x="684" y="2163"/>
                    <a:pt x="0" y="6156"/>
                    <a:pt x="1331" y="9921"/>
                  </a:cubicBezTo>
                  <a:cubicBezTo>
                    <a:pt x="2667" y="13680"/>
                    <a:pt x="3113" y="14483"/>
                    <a:pt x="2977" y="16082"/>
                  </a:cubicBezTo>
                  <a:cubicBezTo>
                    <a:pt x="2855" y="17552"/>
                    <a:pt x="3634" y="20148"/>
                    <a:pt x="5587" y="20148"/>
                  </a:cubicBezTo>
                  <a:cubicBezTo>
                    <a:pt x="5761" y="20148"/>
                    <a:pt x="5943" y="20127"/>
                    <a:pt x="6136" y="20084"/>
                  </a:cubicBezTo>
                  <a:cubicBezTo>
                    <a:pt x="8496" y="19551"/>
                    <a:pt x="8086" y="16793"/>
                    <a:pt x="8090" y="14437"/>
                  </a:cubicBezTo>
                  <a:cubicBezTo>
                    <a:pt x="8095" y="12081"/>
                    <a:pt x="5406" y="1357"/>
                    <a:pt x="5320" y="823"/>
                  </a:cubicBezTo>
                  <a:cubicBezTo>
                    <a:pt x="5273" y="549"/>
                    <a:pt x="4416" y="0"/>
                    <a:pt x="3405"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7"/>
            <p:cNvSpPr/>
            <p:nvPr/>
          </p:nvSpPr>
          <p:spPr>
            <a:xfrm>
              <a:off x="-1593425" y="1887900"/>
              <a:ext cx="145300" cy="590375"/>
            </a:xfrm>
            <a:custGeom>
              <a:avLst/>
              <a:gdLst/>
              <a:ahLst/>
              <a:cxnLst/>
              <a:rect l="l" t="t" r="r" b="b"/>
              <a:pathLst>
                <a:path w="5812" h="23615" extrusionOk="0">
                  <a:moveTo>
                    <a:pt x="4356" y="1"/>
                  </a:moveTo>
                  <a:cubicBezTo>
                    <a:pt x="3793" y="1"/>
                    <a:pt x="3204" y="354"/>
                    <a:pt x="2890" y="1257"/>
                  </a:cubicBezTo>
                  <a:cubicBezTo>
                    <a:pt x="2890" y="1257"/>
                    <a:pt x="1747" y="4191"/>
                    <a:pt x="872" y="7988"/>
                  </a:cubicBezTo>
                  <a:cubicBezTo>
                    <a:pt x="1" y="11789"/>
                    <a:pt x="182" y="21743"/>
                    <a:pt x="525" y="22915"/>
                  </a:cubicBezTo>
                  <a:cubicBezTo>
                    <a:pt x="620" y="23245"/>
                    <a:pt x="905" y="23615"/>
                    <a:pt x="1187" y="23615"/>
                  </a:cubicBezTo>
                  <a:cubicBezTo>
                    <a:pt x="1381" y="23615"/>
                    <a:pt x="1573" y="23441"/>
                    <a:pt x="1701" y="22961"/>
                  </a:cubicBezTo>
                  <a:cubicBezTo>
                    <a:pt x="2020" y="21785"/>
                    <a:pt x="5624" y="2802"/>
                    <a:pt x="5744" y="1421"/>
                  </a:cubicBezTo>
                  <a:cubicBezTo>
                    <a:pt x="5811" y="631"/>
                    <a:pt x="5108" y="1"/>
                    <a:pt x="4356"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7"/>
            <p:cNvSpPr/>
            <p:nvPr/>
          </p:nvSpPr>
          <p:spPr>
            <a:xfrm>
              <a:off x="-1612350" y="1881250"/>
              <a:ext cx="183350" cy="493975"/>
            </a:xfrm>
            <a:custGeom>
              <a:avLst/>
              <a:gdLst/>
              <a:ahLst/>
              <a:cxnLst/>
              <a:rect l="l" t="t" r="r" b="b"/>
              <a:pathLst>
                <a:path w="7334" h="19759" extrusionOk="0">
                  <a:moveTo>
                    <a:pt x="4848" y="0"/>
                  </a:moveTo>
                  <a:cubicBezTo>
                    <a:pt x="4509" y="0"/>
                    <a:pt x="4151" y="65"/>
                    <a:pt x="3783" y="201"/>
                  </a:cubicBezTo>
                  <a:cubicBezTo>
                    <a:pt x="1869" y="912"/>
                    <a:pt x="2025" y="2467"/>
                    <a:pt x="2025" y="2467"/>
                  </a:cubicBezTo>
                  <a:cubicBezTo>
                    <a:pt x="2025" y="2467"/>
                    <a:pt x="1692" y="5889"/>
                    <a:pt x="1692" y="6554"/>
                  </a:cubicBezTo>
                  <a:cubicBezTo>
                    <a:pt x="1692" y="7225"/>
                    <a:pt x="1" y="19758"/>
                    <a:pt x="1" y="19758"/>
                  </a:cubicBezTo>
                  <a:lnTo>
                    <a:pt x="5516" y="19758"/>
                  </a:lnTo>
                  <a:cubicBezTo>
                    <a:pt x="5516" y="19758"/>
                    <a:pt x="6496" y="13801"/>
                    <a:pt x="6764" y="11313"/>
                  </a:cubicBezTo>
                  <a:cubicBezTo>
                    <a:pt x="7029" y="8824"/>
                    <a:pt x="7138" y="2867"/>
                    <a:pt x="7138" y="2867"/>
                  </a:cubicBezTo>
                  <a:cubicBezTo>
                    <a:pt x="7333" y="1141"/>
                    <a:pt x="6271" y="0"/>
                    <a:pt x="4848"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7"/>
            <p:cNvSpPr/>
            <p:nvPr/>
          </p:nvSpPr>
          <p:spPr>
            <a:xfrm>
              <a:off x="-1604700" y="2317775"/>
              <a:ext cx="138675" cy="1700"/>
            </a:xfrm>
            <a:custGeom>
              <a:avLst/>
              <a:gdLst/>
              <a:ahLst/>
              <a:cxnLst/>
              <a:rect l="l" t="t" r="r" b="b"/>
              <a:pathLst>
                <a:path w="5547" h="68" extrusionOk="0">
                  <a:moveTo>
                    <a:pt x="0" y="0"/>
                  </a:moveTo>
                  <a:lnTo>
                    <a:pt x="0" y="68"/>
                  </a:lnTo>
                  <a:lnTo>
                    <a:pt x="5547" y="68"/>
                  </a:lnTo>
                  <a:lnTo>
                    <a:pt x="5547" y="0"/>
                  </a:lnTo>
                  <a:cubicBezTo>
                    <a:pt x="5511" y="0"/>
                    <a:pt x="3112" y="4"/>
                    <a:pt x="1481" y="4"/>
                  </a:cubicBezTo>
                  <a:cubicBezTo>
                    <a:pt x="665" y="4"/>
                    <a:pt x="41" y="3"/>
                    <a:pt x="0"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7"/>
            <p:cNvSpPr/>
            <p:nvPr/>
          </p:nvSpPr>
          <p:spPr>
            <a:xfrm>
              <a:off x="-1589100" y="2496425"/>
              <a:ext cx="214800" cy="27475"/>
            </a:xfrm>
            <a:custGeom>
              <a:avLst/>
              <a:gdLst/>
              <a:ahLst/>
              <a:cxnLst/>
              <a:rect l="l" t="t" r="r" b="b"/>
              <a:pathLst>
                <a:path w="8592" h="1099" extrusionOk="0">
                  <a:moveTo>
                    <a:pt x="1" y="0"/>
                  </a:moveTo>
                  <a:lnTo>
                    <a:pt x="1" y="1098"/>
                  </a:lnTo>
                  <a:lnTo>
                    <a:pt x="8592" y="1098"/>
                  </a:lnTo>
                  <a:cubicBezTo>
                    <a:pt x="8592" y="1098"/>
                    <a:pt x="8560" y="985"/>
                    <a:pt x="8387"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7"/>
            <p:cNvSpPr/>
            <p:nvPr/>
          </p:nvSpPr>
          <p:spPr>
            <a:xfrm>
              <a:off x="-1589100" y="2396950"/>
              <a:ext cx="209700" cy="99500"/>
            </a:xfrm>
            <a:custGeom>
              <a:avLst/>
              <a:gdLst/>
              <a:ahLst/>
              <a:cxnLst/>
              <a:rect l="l" t="t" r="r" b="b"/>
              <a:pathLst>
                <a:path w="8388" h="3980" extrusionOk="0">
                  <a:moveTo>
                    <a:pt x="1" y="1"/>
                  </a:moveTo>
                  <a:lnTo>
                    <a:pt x="1" y="3979"/>
                  </a:lnTo>
                  <a:lnTo>
                    <a:pt x="8387" y="3979"/>
                  </a:lnTo>
                  <a:cubicBezTo>
                    <a:pt x="8387" y="3956"/>
                    <a:pt x="8383" y="3939"/>
                    <a:pt x="8377" y="3916"/>
                  </a:cubicBezTo>
                  <a:cubicBezTo>
                    <a:pt x="8196" y="2872"/>
                    <a:pt x="5347" y="2644"/>
                    <a:pt x="3610" y="2475"/>
                  </a:cubicBezTo>
                  <a:cubicBezTo>
                    <a:pt x="1869" y="2307"/>
                    <a:pt x="2115" y="1"/>
                    <a:pt x="2115"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7"/>
            <p:cNvSpPr/>
            <p:nvPr/>
          </p:nvSpPr>
          <p:spPr>
            <a:xfrm>
              <a:off x="-1491550" y="2474100"/>
              <a:ext cx="95950" cy="22600"/>
            </a:xfrm>
            <a:custGeom>
              <a:avLst/>
              <a:gdLst/>
              <a:ahLst/>
              <a:cxnLst/>
              <a:rect l="l" t="t" r="r" b="b"/>
              <a:pathLst>
                <a:path w="3838" h="904" extrusionOk="0">
                  <a:moveTo>
                    <a:pt x="2461" y="1"/>
                  </a:moveTo>
                  <a:cubicBezTo>
                    <a:pt x="2098" y="1"/>
                    <a:pt x="1714" y="6"/>
                    <a:pt x="1376" y="22"/>
                  </a:cubicBezTo>
                  <a:cubicBezTo>
                    <a:pt x="346" y="73"/>
                    <a:pt x="5" y="876"/>
                    <a:pt x="0" y="884"/>
                  </a:cubicBezTo>
                  <a:lnTo>
                    <a:pt x="51" y="903"/>
                  </a:lnTo>
                  <a:cubicBezTo>
                    <a:pt x="55" y="898"/>
                    <a:pt x="383" y="127"/>
                    <a:pt x="1376" y="77"/>
                  </a:cubicBezTo>
                  <a:cubicBezTo>
                    <a:pt x="1714" y="61"/>
                    <a:pt x="2098" y="55"/>
                    <a:pt x="2461" y="55"/>
                  </a:cubicBezTo>
                  <a:cubicBezTo>
                    <a:pt x="3188" y="55"/>
                    <a:pt x="3829" y="77"/>
                    <a:pt x="3838" y="77"/>
                  </a:cubicBezTo>
                  <a:lnTo>
                    <a:pt x="3838" y="22"/>
                  </a:lnTo>
                  <a:cubicBezTo>
                    <a:pt x="3829" y="22"/>
                    <a:pt x="3188" y="1"/>
                    <a:pt x="2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7"/>
            <p:cNvSpPr/>
            <p:nvPr/>
          </p:nvSpPr>
          <p:spPr>
            <a:xfrm>
              <a:off x="-1563450" y="2396950"/>
              <a:ext cx="72825" cy="69650"/>
            </a:xfrm>
            <a:custGeom>
              <a:avLst/>
              <a:gdLst/>
              <a:ahLst/>
              <a:cxnLst/>
              <a:rect l="l" t="t" r="r" b="b"/>
              <a:pathLst>
                <a:path w="2913" h="2786" extrusionOk="0">
                  <a:moveTo>
                    <a:pt x="14" y="1"/>
                  </a:moveTo>
                  <a:cubicBezTo>
                    <a:pt x="14" y="96"/>
                    <a:pt x="1" y="2366"/>
                    <a:pt x="876" y="2676"/>
                  </a:cubicBezTo>
                  <a:cubicBezTo>
                    <a:pt x="1095" y="2753"/>
                    <a:pt x="1335" y="2786"/>
                    <a:pt x="1568" y="2786"/>
                  </a:cubicBezTo>
                  <a:cubicBezTo>
                    <a:pt x="2256" y="2786"/>
                    <a:pt x="2904" y="2534"/>
                    <a:pt x="2913" y="2530"/>
                  </a:cubicBezTo>
                  <a:lnTo>
                    <a:pt x="2894" y="2480"/>
                  </a:lnTo>
                  <a:cubicBezTo>
                    <a:pt x="2884" y="2484"/>
                    <a:pt x="2244" y="2731"/>
                    <a:pt x="1569" y="2731"/>
                  </a:cubicBezTo>
                  <a:cubicBezTo>
                    <a:pt x="1340" y="2731"/>
                    <a:pt x="1107" y="2702"/>
                    <a:pt x="893" y="2626"/>
                  </a:cubicBezTo>
                  <a:cubicBezTo>
                    <a:pt x="55" y="2330"/>
                    <a:pt x="69" y="24"/>
                    <a:pt x="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7"/>
            <p:cNvSpPr/>
            <p:nvPr/>
          </p:nvSpPr>
          <p:spPr>
            <a:xfrm>
              <a:off x="-1562750" y="2403900"/>
              <a:ext cx="28475" cy="19500"/>
            </a:xfrm>
            <a:custGeom>
              <a:avLst/>
              <a:gdLst/>
              <a:ahLst/>
              <a:cxnLst/>
              <a:rect l="l" t="t" r="r" b="b"/>
              <a:pathLst>
                <a:path w="1139" h="780" extrusionOk="0">
                  <a:moveTo>
                    <a:pt x="32" y="1"/>
                  </a:moveTo>
                  <a:lnTo>
                    <a:pt x="0" y="47"/>
                  </a:lnTo>
                  <a:lnTo>
                    <a:pt x="1107" y="780"/>
                  </a:lnTo>
                  <a:lnTo>
                    <a:pt x="1139" y="735"/>
                  </a:lnTo>
                  <a:lnTo>
                    <a:pt x="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7"/>
            <p:cNvSpPr/>
            <p:nvPr/>
          </p:nvSpPr>
          <p:spPr>
            <a:xfrm>
              <a:off x="-1560950" y="2409025"/>
              <a:ext cx="24875" cy="14375"/>
            </a:xfrm>
            <a:custGeom>
              <a:avLst/>
              <a:gdLst/>
              <a:ahLst/>
              <a:cxnLst/>
              <a:rect l="l" t="t" r="r" b="b"/>
              <a:pathLst>
                <a:path w="995" h="575" extrusionOk="0">
                  <a:moveTo>
                    <a:pt x="967" y="0"/>
                  </a:moveTo>
                  <a:lnTo>
                    <a:pt x="0" y="530"/>
                  </a:lnTo>
                  <a:lnTo>
                    <a:pt x="28" y="575"/>
                  </a:lnTo>
                  <a:lnTo>
                    <a:pt x="995" y="51"/>
                  </a:lnTo>
                  <a:lnTo>
                    <a:pt x="9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7"/>
            <p:cNvSpPr/>
            <p:nvPr/>
          </p:nvSpPr>
          <p:spPr>
            <a:xfrm>
              <a:off x="-1559475" y="2430775"/>
              <a:ext cx="33075" cy="12800"/>
            </a:xfrm>
            <a:custGeom>
              <a:avLst/>
              <a:gdLst/>
              <a:ahLst/>
              <a:cxnLst/>
              <a:rect l="l" t="t" r="r" b="b"/>
              <a:pathLst>
                <a:path w="1323" h="512" extrusionOk="0">
                  <a:moveTo>
                    <a:pt x="19" y="1"/>
                  </a:moveTo>
                  <a:lnTo>
                    <a:pt x="0" y="51"/>
                  </a:lnTo>
                  <a:lnTo>
                    <a:pt x="1304" y="512"/>
                  </a:lnTo>
                  <a:lnTo>
                    <a:pt x="1323" y="461"/>
                  </a:lnTo>
                  <a:lnTo>
                    <a:pt x="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7"/>
            <p:cNvSpPr/>
            <p:nvPr/>
          </p:nvSpPr>
          <p:spPr>
            <a:xfrm>
              <a:off x="-1555375" y="2430900"/>
              <a:ext cx="23500" cy="16425"/>
            </a:xfrm>
            <a:custGeom>
              <a:avLst/>
              <a:gdLst/>
              <a:ahLst/>
              <a:cxnLst/>
              <a:rect l="l" t="t" r="r" b="b"/>
              <a:pathLst>
                <a:path w="940" h="657" extrusionOk="0">
                  <a:moveTo>
                    <a:pt x="908" y="0"/>
                  </a:moveTo>
                  <a:lnTo>
                    <a:pt x="0" y="607"/>
                  </a:lnTo>
                  <a:lnTo>
                    <a:pt x="28" y="657"/>
                  </a:lnTo>
                  <a:lnTo>
                    <a:pt x="940" y="46"/>
                  </a:lnTo>
                  <a:lnTo>
                    <a:pt x="9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7"/>
            <p:cNvSpPr/>
            <p:nvPr/>
          </p:nvSpPr>
          <p:spPr>
            <a:xfrm>
              <a:off x="-1551500" y="1205675"/>
              <a:ext cx="323975" cy="85825"/>
            </a:xfrm>
            <a:custGeom>
              <a:avLst/>
              <a:gdLst/>
              <a:ahLst/>
              <a:cxnLst/>
              <a:rect l="l" t="t" r="r" b="b"/>
              <a:pathLst>
                <a:path w="12959" h="3433" extrusionOk="0">
                  <a:moveTo>
                    <a:pt x="9952" y="1"/>
                  </a:moveTo>
                  <a:cubicBezTo>
                    <a:pt x="7094" y="1"/>
                    <a:pt x="1851" y="562"/>
                    <a:pt x="1851" y="562"/>
                  </a:cubicBezTo>
                  <a:cubicBezTo>
                    <a:pt x="1454" y="602"/>
                    <a:pt x="1" y="1236"/>
                    <a:pt x="443" y="2293"/>
                  </a:cubicBezTo>
                  <a:cubicBezTo>
                    <a:pt x="885" y="3351"/>
                    <a:pt x="2033" y="3324"/>
                    <a:pt x="2525" y="3423"/>
                  </a:cubicBezTo>
                  <a:cubicBezTo>
                    <a:pt x="2555" y="3429"/>
                    <a:pt x="2609" y="3432"/>
                    <a:pt x="2684" y="3432"/>
                  </a:cubicBezTo>
                  <a:cubicBezTo>
                    <a:pt x="3844" y="3432"/>
                    <a:pt x="10075" y="2740"/>
                    <a:pt x="11085" y="2453"/>
                  </a:cubicBezTo>
                  <a:cubicBezTo>
                    <a:pt x="12157" y="2144"/>
                    <a:pt x="12958" y="594"/>
                    <a:pt x="11559" y="133"/>
                  </a:cubicBezTo>
                  <a:cubicBezTo>
                    <a:pt x="11272" y="38"/>
                    <a:pt x="10692" y="1"/>
                    <a:pt x="9952"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7"/>
            <p:cNvSpPr/>
            <p:nvPr/>
          </p:nvSpPr>
          <p:spPr>
            <a:xfrm>
              <a:off x="-1501475" y="1211400"/>
              <a:ext cx="143950" cy="77700"/>
            </a:xfrm>
            <a:custGeom>
              <a:avLst/>
              <a:gdLst/>
              <a:ahLst/>
              <a:cxnLst/>
              <a:rect l="l" t="t" r="r" b="b"/>
              <a:pathLst>
                <a:path w="5758" h="3108" extrusionOk="0">
                  <a:moveTo>
                    <a:pt x="3134" y="1"/>
                  </a:moveTo>
                  <a:cubicBezTo>
                    <a:pt x="2765" y="1"/>
                    <a:pt x="2103" y="18"/>
                    <a:pt x="1586" y="127"/>
                  </a:cubicBezTo>
                  <a:cubicBezTo>
                    <a:pt x="831" y="287"/>
                    <a:pt x="0" y="1153"/>
                    <a:pt x="707" y="2288"/>
                  </a:cubicBezTo>
                  <a:cubicBezTo>
                    <a:pt x="1136" y="2972"/>
                    <a:pt x="1804" y="3108"/>
                    <a:pt x="2268" y="3108"/>
                  </a:cubicBezTo>
                  <a:cubicBezTo>
                    <a:pt x="2573" y="3108"/>
                    <a:pt x="2790" y="3049"/>
                    <a:pt x="2790" y="3049"/>
                  </a:cubicBezTo>
                  <a:lnTo>
                    <a:pt x="5757" y="2725"/>
                  </a:lnTo>
                  <a:lnTo>
                    <a:pt x="3414" y="5"/>
                  </a:lnTo>
                  <a:cubicBezTo>
                    <a:pt x="3414" y="5"/>
                    <a:pt x="3306" y="1"/>
                    <a:pt x="3134"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7"/>
            <p:cNvSpPr/>
            <p:nvPr/>
          </p:nvSpPr>
          <p:spPr>
            <a:xfrm>
              <a:off x="-1578850" y="1187225"/>
              <a:ext cx="188825" cy="110575"/>
            </a:xfrm>
            <a:custGeom>
              <a:avLst/>
              <a:gdLst/>
              <a:ahLst/>
              <a:cxnLst/>
              <a:rect l="l" t="t" r="r" b="b"/>
              <a:pathLst>
                <a:path w="7553" h="4423" extrusionOk="0">
                  <a:moveTo>
                    <a:pt x="6162" y="0"/>
                  </a:moveTo>
                  <a:cubicBezTo>
                    <a:pt x="6162" y="0"/>
                    <a:pt x="3045" y="415"/>
                    <a:pt x="1688" y="776"/>
                  </a:cubicBezTo>
                  <a:cubicBezTo>
                    <a:pt x="329" y="1140"/>
                    <a:pt x="1" y="2867"/>
                    <a:pt x="1" y="2867"/>
                  </a:cubicBezTo>
                  <a:cubicBezTo>
                    <a:pt x="447" y="4376"/>
                    <a:pt x="1459" y="4317"/>
                    <a:pt x="2489" y="4413"/>
                  </a:cubicBezTo>
                  <a:cubicBezTo>
                    <a:pt x="2562" y="4419"/>
                    <a:pt x="2649" y="4422"/>
                    <a:pt x="2748" y="4422"/>
                  </a:cubicBezTo>
                  <a:cubicBezTo>
                    <a:pt x="4066" y="4422"/>
                    <a:pt x="7553" y="3902"/>
                    <a:pt x="7553" y="3902"/>
                  </a:cubicBezTo>
                  <a:lnTo>
                    <a:pt x="6162" y="0"/>
                  </a:ln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7"/>
            <p:cNvSpPr/>
            <p:nvPr/>
          </p:nvSpPr>
          <p:spPr>
            <a:xfrm>
              <a:off x="-1309300" y="1020925"/>
              <a:ext cx="211200" cy="249450"/>
            </a:xfrm>
            <a:custGeom>
              <a:avLst/>
              <a:gdLst/>
              <a:ahLst/>
              <a:cxnLst/>
              <a:rect l="l" t="t" r="r" b="b"/>
              <a:pathLst>
                <a:path w="8448" h="9978" extrusionOk="0">
                  <a:moveTo>
                    <a:pt x="8022" y="0"/>
                  </a:moveTo>
                  <a:cubicBezTo>
                    <a:pt x="7873" y="0"/>
                    <a:pt x="7697" y="87"/>
                    <a:pt x="7559" y="226"/>
                  </a:cubicBezTo>
                  <a:cubicBezTo>
                    <a:pt x="7559" y="226"/>
                    <a:pt x="891" y="6890"/>
                    <a:pt x="422" y="7842"/>
                  </a:cubicBezTo>
                  <a:cubicBezTo>
                    <a:pt x="1" y="8688"/>
                    <a:pt x="1" y="9977"/>
                    <a:pt x="1132" y="9977"/>
                  </a:cubicBezTo>
                  <a:cubicBezTo>
                    <a:pt x="1276" y="9977"/>
                    <a:pt x="1439" y="9956"/>
                    <a:pt x="1621" y="9911"/>
                  </a:cubicBezTo>
                  <a:cubicBezTo>
                    <a:pt x="3234" y="9511"/>
                    <a:pt x="7774" y="2027"/>
                    <a:pt x="8188" y="941"/>
                  </a:cubicBezTo>
                  <a:cubicBezTo>
                    <a:pt x="8448" y="256"/>
                    <a:pt x="8277" y="0"/>
                    <a:pt x="8022"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7"/>
            <p:cNvSpPr/>
            <p:nvPr/>
          </p:nvSpPr>
          <p:spPr>
            <a:xfrm>
              <a:off x="-1139825" y="955400"/>
              <a:ext cx="108275" cy="102350"/>
            </a:xfrm>
            <a:custGeom>
              <a:avLst/>
              <a:gdLst/>
              <a:ahLst/>
              <a:cxnLst/>
              <a:rect l="l" t="t" r="r" b="b"/>
              <a:pathLst>
                <a:path w="4331" h="4094" extrusionOk="0">
                  <a:moveTo>
                    <a:pt x="4032" y="0"/>
                  </a:moveTo>
                  <a:cubicBezTo>
                    <a:pt x="3684" y="0"/>
                    <a:pt x="2529" y="683"/>
                    <a:pt x="1864" y="1211"/>
                  </a:cubicBezTo>
                  <a:cubicBezTo>
                    <a:pt x="1149" y="1785"/>
                    <a:pt x="0" y="3541"/>
                    <a:pt x="315" y="3991"/>
                  </a:cubicBezTo>
                  <a:cubicBezTo>
                    <a:pt x="364" y="4063"/>
                    <a:pt x="436" y="4093"/>
                    <a:pt x="524" y="4093"/>
                  </a:cubicBezTo>
                  <a:cubicBezTo>
                    <a:pt x="995" y="4093"/>
                    <a:pt x="1935" y="3220"/>
                    <a:pt x="2380" y="2971"/>
                  </a:cubicBezTo>
                  <a:cubicBezTo>
                    <a:pt x="2909" y="2674"/>
                    <a:pt x="3957" y="1457"/>
                    <a:pt x="3720" y="1303"/>
                  </a:cubicBezTo>
                  <a:cubicBezTo>
                    <a:pt x="3700" y="1290"/>
                    <a:pt x="3679" y="1284"/>
                    <a:pt x="3655" y="1284"/>
                  </a:cubicBezTo>
                  <a:cubicBezTo>
                    <a:pt x="3393" y="1284"/>
                    <a:pt x="2898" y="2022"/>
                    <a:pt x="2672" y="2119"/>
                  </a:cubicBezTo>
                  <a:cubicBezTo>
                    <a:pt x="2595" y="2151"/>
                    <a:pt x="2531" y="2164"/>
                    <a:pt x="2480" y="2164"/>
                  </a:cubicBezTo>
                  <a:cubicBezTo>
                    <a:pt x="2368" y="2164"/>
                    <a:pt x="2321" y="2098"/>
                    <a:pt x="2352" y="2022"/>
                  </a:cubicBezTo>
                  <a:cubicBezTo>
                    <a:pt x="2352" y="2022"/>
                    <a:pt x="2516" y="1553"/>
                    <a:pt x="2859" y="1265"/>
                  </a:cubicBezTo>
                  <a:cubicBezTo>
                    <a:pt x="3196" y="979"/>
                    <a:pt x="4331" y="131"/>
                    <a:pt x="4098" y="13"/>
                  </a:cubicBezTo>
                  <a:cubicBezTo>
                    <a:pt x="4081" y="4"/>
                    <a:pt x="4059" y="0"/>
                    <a:pt x="4032"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7"/>
            <p:cNvSpPr/>
            <p:nvPr/>
          </p:nvSpPr>
          <p:spPr>
            <a:xfrm>
              <a:off x="-1721725" y="1202425"/>
              <a:ext cx="250350" cy="276850"/>
            </a:xfrm>
            <a:custGeom>
              <a:avLst/>
              <a:gdLst/>
              <a:ahLst/>
              <a:cxnLst/>
              <a:rect l="l" t="t" r="r" b="b"/>
              <a:pathLst>
                <a:path w="10014" h="11074" extrusionOk="0">
                  <a:moveTo>
                    <a:pt x="7041" y="1"/>
                  </a:moveTo>
                  <a:cubicBezTo>
                    <a:pt x="6416" y="1"/>
                    <a:pt x="5871" y="44"/>
                    <a:pt x="5871" y="44"/>
                  </a:cubicBezTo>
                  <a:lnTo>
                    <a:pt x="4517" y="26"/>
                  </a:lnTo>
                  <a:cubicBezTo>
                    <a:pt x="4517" y="26"/>
                    <a:pt x="2106" y="286"/>
                    <a:pt x="1277" y="395"/>
                  </a:cubicBezTo>
                  <a:cubicBezTo>
                    <a:pt x="447" y="505"/>
                    <a:pt x="1" y="1475"/>
                    <a:pt x="97" y="2629"/>
                  </a:cubicBezTo>
                  <a:cubicBezTo>
                    <a:pt x="192" y="3782"/>
                    <a:pt x="1313" y="5901"/>
                    <a:pt x="1664" y="6653"/>
                  </a:cubicBezTo>
                  <a:cubicBezTo>
                    <a:pt x="2015" y="7405"/>
                    <a:pt x="2598" y="10878"/>
                    <a:pt x="2598" y="10878"/>
                  </a:cubicBezTo>
                  <a:lnTo>
                    <a:pt x="7129" y="11074"/>
                  </a:lnTo>
                  <a:cubicBezTo>
                    <a:pt x="7129" y="11074"/>
                    <a:pt x="7256" y="10932"/>
                    <a:pt x="7306" y="10198"/>
                  </a:cubicBezTo>
                  <a:cubicBezTo>
                    <a:pt x="7361" y="9466"/>
                    <a:pt x="7927" y="7692"/>
                    <a:pt x="8970" y="5377"/>
                  </a:cubicBezTo>
                  <a:cubicBezTo>
                    <a:pt x="10014" y="3067"/>
                    <a:pt x="9285" y="692"/>
                    <a:pt x="8774" y="272"/>
                  </a:cubicBezTo>
                  <a:cubicBezTo>
                    <a:pt x="8505" y="53"/>
                    <a:pt x="7725" y="1"/>
                    <a:pt x="7041"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7"/>
            <p:cNvSpPr/>
            <p:nvPr/>
          </p:nvSpPr>
          <p:spPr>
            <a:xfrm>
              <a:off x="-1666250" y="1202500"/>
              <a:ext cx="135500" cy="45150"/>
            </a:xfrm>
            <a:custGeom>
              <a:avLst/>
              <a:gdLst/>
              <a:ahLst/>
              <a:cxnLst/>
              <a:rect l="l" t="t" r="r" b="b"/>
              <a:pathLst>
                <a:path w="5420" h="1806" extrusionOk="0">
                  <a:moveTo>
                    <a:pt x="5033" y="1"/>
                  </a:moveTo>
                  <a:cubicBezTo>
                    <a:pt x="5033" y="1"/>
                    <a:pt x="4709" y="1413"/>
                    <a:pt x="2845" y="1491"/>
                  </a:cubicBezTo>
                  <a:cubicBezTo>
                    <a:pt x="2792" y="1493"/>
                    <a:pt x="2740" y="1494"/>
                    <a:pt x="2689" y="1494"/>
                  </a:cubicBezTo>
                  <a:cubicBezTo>
                    <a:pt x="945" y="1494"/>
                    <a:pt x="333" y="237"/>
                    <a:pt x="333" y="237"/>
                  </a:cubicBezTo>
                  <a:lnTo>
                    <a:pt x="1" y="279"/>
                  </a:lnTo>
                  <a:cubicBezTo>
                    <a:pt x="1" y="279"/>
                    <a:pt x="1" y="279"/>
                    <a:pt x="1" y="279"/>
                  </a:cubicBezTo>
                  <a:cubicBezTo>
                    <a:pt x="44" y="279"/>
                    <a:pt x="692" y="1800"/>
                    <a:pt x="2804" y="1806"/>
                  </a:cubicBezTo>
                  <a:cubicBezTo>
                    <a:pt x="2807" y="1806"/>
                    <a:pt x="2810" y="1806"/>
                    <a:pt x="2812" y="1806"/>
                  </a:cubicBezTo>
                  <a:cubicBezTo>
                    <a:pt x="4916" y="1806"/>
                    <a:pt x="5420" y="14"/>
                    <a:pt x="5420" y="14"/>
                  </a:cubicBezTo>
                  <a:lnTo>
                    <a:pt x="5033"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7"/>
            <p:cNvSpPr/>
            <p:nvPr/>
          </p:nvSpPr>
          <p:spPr>
            <a:xfrm>
              <a:off x="-1539875" y="1286450"/>
              <a:ext cx="55975" cy="170950"/>
            </a:xfrm>
            <a:custGeom>
              <a:avLst/>
              <a:gdLst/>
              <a:ahLst/>
              <a:cxnLst/>
              <a:rect l="l" t="t" r="r" b="b"/>
              <a:pathLst>
                <a:path w="2239" h="6838" extrusionOk="0">
                  <a:moveTo>
                    <a:pt x="2175" y="1"/>
                  </a:moveTo>
                  <a:cubicBezTo>
                    <a:pt x="2175" y="11"/>
                    <a:pt x="2165" y="1095"/>
                    <a:pt x="1564" y="2235"/>
                  </a:cubicBezTo>
                  <a:cubicBezTo>
                    <a:pt x="958" y="3379"/>
                    <a:pt x="47" y="5954"/>
                    <a:pt x="1" y="6837"/>
                  </a:cubicBezTo>
                  <a:lnTo>
                    <a:pt x="69" y="6837"/>
                  </a:lnTo>
                  <a:cubicBezTo>
                    <a:pt x="110" y="5962"/>
                    <a:pt x="1017" y="3406"/>
                    <a:pt x="1623" y="2262"/>
                  </a:cubicBezTo>
                  <a:cubicBezTo>
                    <a:pt x="2234" y="1113"/>
                    <a:pt x="2239" y="11"/>
                    <a:pt x="2239"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7"/>
            <p:cNvSpPr/>
            <p:nvPr/>
          </p:nvSpPr>
          <p:spPr>
            <a:xfrm>
              <a:off x="-1630900" y="1090650"/>
              <a:ext cx="57550" cy="134125"/>
            </a:xfrm>
            <a:custGeom>
              <a:avLst/>
              <a:gdLst/>
              <a:ahLst/>
              <a:cxnLst/>
              <a:rect l="l" t="t" r="r" b="b"/>
              <a:pathLst>
                <a:path w="2302" h="5365" extrusionOk="0">
                  <a:moveTo>
                    <a:pt x="748" y="1"/>
                  </a:moveTo>
                  <a:cubicBezTo>
                    <a:pt x="640" y="1"/>
                    <a:pt x="520" y="19"/>
                    <a:pt x="387" y="62"/>
                  </a:cubicBezTo>
                  <a:lnTo>
                    <a:pt x="0" y="4858"/>
                  </a:lnTo>
                  <a:cubicBezTo>
                    <a:pt x="0" y="4858"/>
                    <a:pt x="488" y="5295"/>
                    <a:pt x="1153" y="5359"/>
                  </a:cubicBezTo>
                  <a:cubicBezTo>
                    <a:pt x="1196" y="5363"/>
                    <a:pt x="1238" y="5365"/>
                    <a:pt x="1279" y="5365"/>
                  </a:cubicBezTo>
                  <a:cubicBezTo>
                    <a:pt x="1883" y="5365"/>
                    <a:pt x="2302" y="4957"/>
                    <a:pt x="2302" y="4957"/>
                  </a:cubicBezTo>
                  <a:lnTo>
                    <a:pt x="1709" y="975"/>
                  </a:lnTo>
                  <a:cubicBezTo>
                    <a:pt x="1709" y="975"/>
                    <a:pt x="1527" y="1"/>
                    <a:pt x="748"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7"/>
            <p:cNvSpPr/>
            <p:nvPr/>
          </p:nvSpPr>
          <p:spPr>
            <a:xfrm>
              <a:off x="-1618875" y="1088425"/>
              <a:ext cx="33900" cy="48225"/>
            </a:xfrm>
            <a:custGeom>
              <a:avLst/>
              <a:gdLst/>
              <a:ahLst/>
              <a:cxnLst/>
              <a:rect l="l" t="t" r="r" b="b"/>
              <a:pathLst>
                <a:path w="1356" h="1929" extrusionOk="0">
                  <a:moveTo>
                    <a:pt x="486" y="0"/>
                  </a:moveTo>
                  <a:cubicBezTo>
                    <a:pt x="1" y="0"/>
                    <a:pt x="62" y="366"/>
                    <a:pt x="62" y="366"/>
                  </a:cubicBezTo>
                  <a:cubicBezTo>
                    <a:pt x="62" y="366"/>
                    <a:pt x="864" y="1857"/>
                    <a:pt x="1356" y="1929"/>
                  </a:cubicBezTo>
                  <a:lnTo>
                    <a:pt x="1228" y="862"/>
                  </a:lnTo>
                  <a:cubicBezTo>
                    <a:pt x="1228" y="862"/>
                    <a:pt x="1064" y="24"/>
                    <a:pt x="531" y="1"/>
                  </a:cubicBezTo>
                  <a:cubicBezTo>
                    <a:pt x="516" y="1"/>
                    <a:pt x="501" y="0"/>
                    <a:pt x="486"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7"/>
            <p:cNvSpPr/>
            <p:nvPr/>
          </p:nvSpPr>
          <p:spPr>
            <a:xfrm>
              <a:off x="-1638900" y="1008250"/>
              <a:ext cx="106250" cy="111200"/>
            </a:xfrm>
            <a:custGeom>
              <a:avLst/>
              <a:gdLst/>
              <a:ahLst/>
              <a:cxnLst/>
              <a:rect l="l" t="t" r="r" b="b"/>
              <a:pathLst>
                <a:path w="4250" h="4448" extrusionOk="0">
                  <a:moveTo>
                    <a:pt x="2060" y="1"/>
                  </a:moveTo>
                  <a:cubicBezTo>
                    <a:pt x="1354" y="1"/>
                    <a:pt x="781" y="222"/>
                    <a:pt x="739" y="920"/>
                  </a:cubicBezTo>
                  <a:cubicBezTo>
                    <a:pt x="680" y="1905"/>
                    <a:pt x="676" y="2378"/>
                    <a:pt x="676" y="2378"/>
                  </a:cubicBezTo>
                  <a:cubicBezTo>
                    <a:pt x="676" y="2378"/>
                    <a:pt x="579" y="2227"/>
                    <a:pt x="423" y="2227"/>
                  </a:cubicBezTo>
                  <a:cubicBezTo>
                    <a:pt x="373" y="2227"/>
                    <a:pt x="317" y="2242"/>
                    <a:pt x="257" y="2283"/>
                  </a:cubicBezTo>
                  <a:cubicBezTo>
                    <a:pt x="11" y="2456"/>
                    <a:pt x="1" y="3236"/>
                    <a:pt x="270" y="3395"/>
                  </a:cubicBezTo>
                  <a:cubicBezTo>
                    <a:pt x="347" y="3443"/>
                    <a:pt x="415" y="3460"/>
                    <a:pt x="475" y="3460"/>
                  </a:cubicBezTo>
                  <a:cubicBezTo>
                    <a:pt x="620" y="3460"/>
                    <a:pt x="707" y="3358"/>
                    <a:pt x="707" y="3358"/>
                  </a:cubicBezTo>
                  <a:cubicBezTo>
                    <a:pt x="707" y="3358"/>
                    <a:pt x="1095" y="4038"/>
                    <a:pt x="2029" y="4271"/>
                  </a:cubicBezTo>
                  <a:cubicBezTo>
                    <a:pt x="2029" y="4271"/>
                    <a:pt x="2850" y="4448"/>
                    <a:pt x="3412" y="4448"/>
                  </a:cubicBezTo>
                  <a:cubicBezTo>
                    <a:pt x="3571" y="4448"/>
                    <a:pt x="3709" y="4434"/>
                    <a:pt x="3802" y="4397"/>
                  </a:cubicBezTo>
                  <a:cubicBezTo>
                    <a:pt x="4222" y="4233"/>
                    <a:pt x="4249" y="3669"/>
                    <a:pt x="4117" y="2866"/>
                  </a:cubicBezTo>
                  <a:cubicBezTo>
                    <a:pt x="3985" y="2064"/>
                    <a:pt x="4021" y="291"/>
                    <a:pt x="2968" y="95"/>
                  </a:cubicBezTo>
                  <a:cubicBezTo>
                    <a:pt x="2662" y="38"/>
                    <a:pt x="2350" y="1"/>
                    <a:pt x="2060"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7"/>
            <p:cNvSpPr/>
            <p:nvPr/>
          </p:nvSpPr>
          <p:spPr>
            <a:xfrm>
              <a:off x="-1600600" y="1051025"/>
              <a:ext cx="22000" cy="12025"/>
            </a:xfrm>
            <a:custGeom>
              <a:avLst/>
              <a:gdLst/>
              <a:ahLst/>
              <a:cxnLst/>
              <a:rect l="l" t="t" r="r" b="b"/>
              <a:pathLst>
                <a:path w="880" h="481" extrusionOk="0">
                  <a:moveTo>
                    <a:pt x="420" y="0"/>
                  </a:moveTo>
                  <a:cubicBezTo>
                    <a:pt x="406" y="0"/>
                    <a:pt x="393" y="1"/>
                    <a:pt x="379" y="2"/>
                  </a:cubicBezTo>
                  <a:cubicBezTo>
                    <a:pt x="0" y="38"/>
                    <a:pt x="14" y="344"/>
                    <a:pt x="14" y="344"/>
                  </a:cubicBezTo>
                  <a:cubicBezTo>
                    <a:pt x="14" y="344"/>
                    <a:pt x="259" y="481"/>
                    <a:pt x="565" y="481"/>
                  </a:cubicBezTo>
                  <a:cubicBezTo>
                    <a:pt x="665" y="481"/>
                    <a:pt x="773" y="466"/>
                    <a:pt x="880" y="427"/>
                  </a:cubicBezTo>
                  <a:cubicBezTo>
                    <a:pt x="880" y="427"/>
                    <a:pt x="762" y="0"/>
                    <a:pt x="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7"/>
            <p:cNvSpPr/>
            <p:nvPr/>
          </p:nvSpPr>
          <p:spPr>
            <a:xfrm>
              <a:off x="-1560025" y="1046400"/>
              <a:ext cx="15275" cy="13675"/>
            </a:xfrm>
            <a:custGeom>
              <a:avLst/>
              <a:gdLst/>
              <a:ahLst/>
              <a:cxnLst/>
              <a:rect l="l" t="t" r="r" b="b"/>
              <a:pathLst>
                <a:path w="611" h="547" extrusionOk="0">
                  <a:moveTo>
                    <a:pt x="394" y="1"/>
                  </a:moveTo>
                  <a:cubicBezTo>
                    <a:pt x="363" y="1"/>
                    <a:pt x="327" y="7"/>
                    <a:pt x="287" y="23"/>
                  </a:cubicBezTo>
                  <a:cubicBezTo>
                    <a:pt x="0" y="137"/>
                    <a:pt x="119" y="547"/>
                    <a:pt x="119" y="547"/>
                  </a:cubicBezTo>
                  <a:cubicBezTo>
                    <a:pt x="119" y="547"/>
                    <a:pt x="547" y="475"/>
                    <a:pt x="611" y="265"/>
                  </a:cubicBezTo>
                  <a:cubicBezTo>
                    <a:pt x="611" y="265"/>
                    <a:pt x="587" y="1"/>
                    <a:pt x="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7"/>
            <p:cNvSpPr/>
            <p:nvPr/>
          </p:nvSpPr>
          <p:spPr>
            <a:xfrm>
              <a:off x="-1601025" y="1050050"/>
              <a:ext cx="22425" cy="11650"/>
            </a:xfrm>
            <a:custGeom>
              <a:avLst/>
              <a:gdLst/>
              <a:ahLst/>
              <a:cxnLst/>
              <a:rect l="l" t="t" r="r" b="b"/>
              <a:pathLst>
                <a:path w="897" h="466" extrusionOk="0">
                  <a:moveTo>
                    <a:pt x="420" y="1"/>
                  </a:moveTo>
                  <a:cubicBezTo>
                    <a:pt x="138" y="1"/>
                    <a:pt x="1" y="260"/>
                    <a:pt x="13" y="388"/>
                  </a:cubicBezTo>
                  <a:lnTo>
                    <a:pt x="31" y="383"/>
                  </a:lnTo>
                  <a:cubicBezTo>
                    <a:pt x="31" y="383"/>
                    <a:pt x="95" y="96"/>
                    <a:pt x="410" y="64"/>
                  </a:cubicBezTo>
                  <a:cubicBezTo>
                    <a:pt x="421" y="63"/>
                    <a:pt x="432" y="62"/>
                    <a:pt x="443" y="62"/>
                  </a:cubicBezTo>
                  <a:cubicBezTo>
                    <a:pt x="736" y="62"/>
                    <a:pt x="897" y="466"/>
                    <a:pt x="897" y="466"/>
                  </a:cubicBezTo>
                  <a:cubicBezTo>
                    <a:pt x="897" y="466"/>
                    <a:pt x="801" y="50"/>
                    <a:pt x="482" y="5"/>
                  </a:cubicBezTo>
                  <a:cubicBezTo>
                    <a:pt x="461" y="2"/>
                    <a:pt x="440" y="1"/>
                    <a:pt x="420"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7"/>
            <p:cNvSpPr/>
            <p:nvPr/>
          </p:nvSpPr>
          <p:spPr>
            <a:xfrm>
              <a:off x="-1559225" y="1045650"/>
              <a:ext cx="14475" cy="14425"/>
            </a:xfrm>
            <a:custGeom>
              <a:avLst/>
              <a:gdLst/>
              <a:ahLst/>
              <a:cxnLst/>
              <a:rect l="l" t="t" r="r" b="b"/>
              <a:pathLst>
                <a:path w="579" h="577" extrusionOk="0">
                  <a:moveTo>
                    <a:pt x="349" y="1"/>
                  </a:moveTo>
                  <a:cubicBezTo>
                    <a:pt x="326" y="1"/>
                    <a:pt x="301" y="4"/>
                    <a:pt x="274" y="13"/>
                  </a:cubicBezTo>
                  <a:cubicBezTo>
                    <a:pt x="0" y="95"/>
                    <a:pt x="23" y="427"/>
                    <a:pt x="87" y="577"/>
                  </a:cubicBezTo>
                  <a:cubicBezTo>
                    <a:pt x="87" y="577"/>
                    <a:pt x="9" y="286"/>
                    <a:pt x="232" y="95"/>
                  </a:cubicBezTo>
                  <a:cubicBezTo>
                    <a:pt x="277" y="57"/>
                    <a:pt x="318" y="42"/>
                    <a:pt x="354" y="42"/>
                  </a:cubicBezTo>
                  <a:cubicBezTo>
                    <a:pt x="503" y="42"/>
                    <a:pt x="579" y="295"/>
                    <a:pt x="579" y="295"/>
                  </a:cubicBezTo>
                  <a:cubicBezTo>
                    <a:pt x="579" y="295"/>
                    <a:pt x="553" y="1"/>
                    <a:pt x="349"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7"/>
            <p:cNvSpPr/>
            <p:nvPr/>
          </p:nvSpPr>
          <p:spPr>
            <a:xfrm>
              <a:off x="-1592300" y="1051275"/>
              <a:ext cx="7100" cy="9550"/>
            </a:xfrm>
            <a:custGeom>
              <a:avLst/>
              <a:gdLst/>
              <a:ahLst/>
              <a:cxnLst/>
              <a:rect l="l" t="t" r="r" b="b"/>
              <a:pathLst>
                <a:path w="284" h="382" extrusionOk="0">
                  <a:moveTo>
                    <a:pt x="127" y="0"/>
                  </a:moveTo>
                  <a:cubicBezTo>
                    <a:pt x="123" y="0"/>
                    <a:pt x="119" y="0"/>
                    <a:pt x="116" y="1"/>
                  </a:cubicBezTo>
                  <a:cubicBezTo>
                    <a:pt x="42" y="11"/>
                    <a:pt x="1" y="106"/>
                    <a:pt x="19" y="211"/>
                  </a:cubicBezTo>
                  <a:cubicBezTo>
                    <a:pt x="32" y="308"/>
                    <a:pt x="91" y="381"/>
                    <a:pt x="154" y="381"/>
                  </a:cubicBezTo>
                  <a:cubicBezTo>
                    <a:pt x="159" y="381"/>
                    <a:pt x="165" y="380"/>
                    <a:pt x="170" y="379"/>
                  </a:cubicBezTo>
                  <a:cubicBezTo>
                    <a:pt x="242" y="371"/>
                    <a:pt x="284" y="280"/>
                    <a:pt x="265" y="170"/>
                  </a:cubicBezTo>
                  <a:cubicBezTo>
                    <a:pt x="253" y="71"/>
                    <a:pt x="191" y="0"/>
                    <a:pt x="127"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7"/>
            <p:cNvSpPr/>
            <p:nvPr/>
          </p:nvSpPr>
          <p:spPr>
            <a:xfrm>
              <a:off x="-1556275" y="1047750"/>
              <a:ext cx="7075" cy="9525"/>
            </a:xfrm>
            <a:custGeom>
              <a:avLst/>
              <a:gdLst/>
              <a:ahLst/>
              <a:cxnLst/>
              <a:rect l="l" t="t" r="r" b="b"/>
              <a:pathLst>
                <a:path w="283" h="381" extrusionOk="0">
                  <a:moveTo>
                    <a:pt x="125" y="0"/>
                  </a:moveTo>
                  <a:cubicBezTo>
                    <a:pt x="122" y="0"/>
                    <a:pt x="118" y="0"/>
                    <a:pt x="114" y="1"/>
                  </a:cubicBezTo>
                  <a:cubicBezTo>
                    <a:pt x="46" y="11"/>
                    <a:pt x="0" y="106"/>
                    <a:pt x="19" y="211"/>
                  </a:cubicBezTo>
                  <a:cubicBezTo>
                    <a:pt x="31" y="307"/>
                    <a:pt x="90" y="381"/>
                    <a:pt x="156" y="381"/>
                  </a:cubicBezTo>
                  <a:cubicBezTo>
                    <a:pt x="162" y="381"/>
                    <a:pt x="167" y="380"/>
                    <a:pt x="173" y="379"/>
                  </a:cubicBezTo>
                  <a:cubicBezTo>
                    <a:pt x="242" y="370"/>
                    <a:pt x="282" y="274"/>
                    <a:pt x="269" y="169"/>
                  </a:cubicBezTo>
                  <a:cubicBezTo>
                    <a:pt x="252" y="71"/>
                    <a:pt x="190" y="0"/>
                    <a:pt x="125"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7"/>
            <p:cNvSpPr/>
            <p:nvPr/>
          </p:nvSpPr>
          <p:spPr>
            <a:xfrm>
              <a:off x="-1569275" y="1055525"/>
              <a:ext cx="13600" cy="24550"/>
            </a:xfrm>
            <a:custGeom>
              <a:avLst/>
              <a:gdLst/>
              <a:ahLst/>
              <a:cxnLst/>
              <a:rect l="l" t="t" r="r" b="b"/>
              <a:pathLst>
                <a:path w="544" h="982" extrusionOk="0">
                  <a:moveTo>
                    <a:pt x="55" y="0"/>
                  </a:moveTo>
                  <a:cubicBezTo>
                    <a:pt x="55" y="0"/>
                    <a:pt x="1" y="538"/>
                    <a:pt x="114" y="588"/>
                  </a:cubicBezTo>
                  <a:cubicBezTo>
                    <a:pt x="191" y="620"/>
                    <a:pt x="315" y="626"/>
                    <a:pt x="394" y="626"/>
                  </a:cubicBezTo>
                  <a:cubicBezTo>
                    <a:pt x="439" y="626"/>
                    <a:pt x="470" y="624"/>
                    <a:pt x="470" y="624"/>
                  </a:cubicBezTo>
                  <a:lnTo>
                    <a:pt x="470" y="624"/>
                  </a:lnTo>
                  <a:lnTo>
                    <a:pt x="114" y="952"/>
                  </a:lnTo>
                  <a:cubicBezTo>
                    <a:pt x="114" y="952"/>
                    <a:pt x="111" y="981"/>
                    <a:pt x="139" y="981"/>
                  </a:cubicBezTo>
                  <a:cubicBezTo>
                    <a:pt x="143" y="981"/>
                    <a:pt x="147" y="981"/>
                    <a:pt x="152" y="979"/>
                  </a:cubicBezTo>
                  <a:cubicBezTo>
                    <a:pt x="192" y="966"/>
                    <a:pt x="543" y="620"/>
                    <a:pt x="539" y="611"/>
                  </a:cubicBezTo>
                  <a:cubicBezTo>
                    <a:pt x="539" y="597"/>
                    <a:pt x="165" y="588"/>
                    <a:pt x="133" y="524"/>
                  </a:cubicBezTo>
                  <a:cubicBezTo>
                    <a:pt x="97" y="465"/>
                    <a:pt x="83" y="14"/>
                    <a:pt x="55"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7"/>
            <p:cNvSpPr/>
            <p:nvPr/>
          </p:nvSpPr>
          <p:spPr>
            <a:xfrm>
              <a:off x="-1575900" y="1086575"/>
              <a:ext cx="21700" cy="6175"/>
            </a:xfrm>
            <a:custGeom>
              <a:avLst/>
              <a:gdLst/>
              <a:ahLst/>
              <a:cxnLst/>
              <a:rect l="l" t="t" r="r" b="b"/>
              <a:pathLst>
                <a:path w="868" h="247" extrusionOk="0">
                  <a:moveTo>
                    <a:pt x="508" y="0"/>
                  </a:moveTo>
                  <a:cubicBezTo>
                    <a:pt x="166" y="0"/>
                    <a:pt x="1" y="103"/>
                    <a:pt x="1" y="103"/>
                  </a:cubicBezTo>
                  <a:cubicBezTo>
                    <a:pt x="1" y="103"/>
                    <a:pt x="51" y="212"/>
                    <a:pt x="398" y="244"/>
                  </a:cubicBezTo>
                  <a:cubicBezTo>
                    <a:pt x="417" y="245"/>
                    <a:pt x="435" y="246"/>
                    <a:pt x="453" y="246"/>
                  </a:cubicBezTo>
                  <a:cubicBezTo>
                    <a:pt x="758" y="246"/>
                    <a:pt x="867" y="34"/>
                    <a:pt x="867" y="34"/>
                  </a:cubicBezTo>
                  <a:cubicBezTo>
                    <a:pt x="731" y="9"/>
                    <a:pt x="611" y="0"/>
                    <a:pt x="508"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7"/>
            <p:cNvSpPr/>
            <p:nvPr/>
          </p:nvSpPr>
          <p:spPr>
            <a:xfrm>
              <a:off x="-1576000" y="1089575"/>
              <a:ext cx="19975" cy="6850"/>
            </a:xfrm>
            <a:custGeom>
              <a:avLst/>
              <a:gdLst/>
              <a:ahLst/>
              <a:cxnLst/>
              <a:rect l="l" t="t" r="r" b="b"/>
              <a:pathLst>
                <a:path w="799" h="274" extrusionOk="0">
                  <a:moveTo>
                    <a:pt x="798" y="0"/>
                  </a:moveTo>
                  <a:cubicBezTo>
                    <a:pt x="798" y="0"/>
                    <a:pt x="612" y="147"/>
                    <a:pt x="393" y="151"/>
                  </a:cubicBezTo>
                  <a:cubicBezTo>
                    <a:pt x="390" y="151"/>
                    <a:pt x="386" y="151"/>
                    <a:pt x="383" y="151"/>
                  </a:cubicBezTo>
                  <a:cubicBezTo>
                    <a:pt x="173" y="151"/>
                    <a:pt x="1" y="28"/>
                    <a:pt x="1" y="28"/>
                  </a:cubicBezTo>
                  <a:lnTo>
                    <a:pt x="1" y="28"/>
                  </a:lnTo>
                  <a:cubicBezTo>
                    <a:pt x="1" y="28"/>
                    <a:pt x="104" y="274"/>
                    <a:pt x="391" y="274"/>
                  </a:cubicBezTo>
                  <a:cubicBezTo>
                    <a:pt x="412" y="274"/>
                    <a:pt x="434" y="272"/>
                    <a:pt x="457" y="269"/>
                  </a:cubicBezTo>
                  <a:cubicBezTo>
                    <a:pt x="794" y="233"/>
                    <a:pt x="798" y="0"/>
                    <a:pt x="798"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1581800" y="1083100"/>
              <a:ext cx="31600" cy="10275"/>
            </a:xfrm>
            <a:custGeom>
              <a:avLst/>
              <a:gdLst/>
              <a:ahLst/>
              <a:cxnLst/>
              <a:rect l="l" t="t" r="r" b="b"/>
              <a:pathLst>
                <a:path w="1264" h="411" extrusionOk="0">
                  <a:moveTo>
                    <a:pt x="1263" y="0"/>
                  </a:moveTo>
                  <a:cubicBezTo>
                    <a:pt x="1263" y="0"/>
                    <a:pt x="1012" y="360"/>
                    <a:pt x="634" y="364"/>
                  </a:cubicBezTo>
                  <a:cubicBezTo>
                    <a:pt x="632" y="364"/>
                    <a:pt x="629" y="364"/>
                    <a:pt x="627" y="364"/>
                  </a:cubicBezTo>
                  <a:cubicBezTo>
                    <a:pt x="252" y="364"/>
                    <a:pt x="1" y="32"/>
                    <a:pt x="1" y="32"/>
                  </a:cubicBezTo>
                  <a:lnTo>
                    <a:pt x="1" y="32"/>
                  </a:lnTo>
                  <a:cubicBezTo>
                    <a:pt x="9" y="82"/>
                    <a:pt x="205" y="396"/>
                    <a:pt x="625" y="410"/>
                  </a:cubicBezTo>
                  <a:cubicBezTo>
                    <a:pt x="632" y="410"/>
                    <a:pt x="638" y="411"/>
                    <a:pt x="645" y="411"/>
                  </a:cubicBezTo>
                  <a:cubicBezTo>
                    <a:pt x="1055" y="411"/>
                    <a:pt x="1263" y="0"/>
                    <a:pt x="1263"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1683325" y="1006400"/>
              <a:ext cx="142825" cy="78400"/>
            </a:xfrm>
            <a:custGeom>
              <a:avLst/>
              <a:gdLst/>
              <a:ahLst/>
              <a:cxnLst/>
              <a:rect l="l" t="t" r="r" b="b"/>
              <a:pathLst>
                <a:path w="5713" h="3136" extrusionOk="0">
                  <a:moveTo>
                    <a:pt x="3802" y="0"/>
                  </a:moveTo>
                  <a:cubicBezTo>
                    <a:pt x="3717" y="0"/>
                    <a:pt x="3629" y="2"/>
                    <a:pt x="3538" y="5"/>
                  </a:cubicBezTo>
                  <a:cubicBezTo>
                    <a:pt x="1832" y="73"/>
                    <a:pt x="1085" y="739"/>
                    <a:pt x="1085" y="739"/>
                  </a:cubicBezTo>
                  <a:cubicBezTo>
                    <a:pt x="0" y="1450"/>
                    <a:pt x="1864" y="3136"/>
                    <a:pt x="1864" y="3136"/>
                  </a:cubicBezTo>
                  <a:cubicBezTo>
                    <a:pt x="1782" y="2900"/>
                    <a:pt x="1874" y="2430"/>
                    <a:pt x="2102" y="2343"/>
                  </a:cubicBezTo>
                  <a:cubicBezTo>
                    <a:pt x="2134" y="2330"/>
                    <a:pt x="2165" y="2325"/>
                    <a:pt x="2193" y="2325"/>
                  </a:cubicBezTo>
                  <a:cubicBezTo>
                    <a:pt x="2367" y="2325"/>
                    <a:pt x="2471" y="2517"/>
                    <a:pt x="2471" y="2517"/>
                  </a:cubicBezTo>
                  <a:cubicBezTo>
                    <a:pt x="2471" y="2517"/>
                    <a:pt x="2516" y="2535"/>
                    <a:pt x="2595" y="2535"/>
                  </a:cubicBezTo>
                  <a:cubicBezTo>
                    <a:pt x="2693" y="2535"/>
                    <a:pt x="2842" y="2507"/>
                    <a:pt x="3023" y="2384"/>
                  </a:cubicBezTo>
                  <a:cubicBezTo>
                    <a:pt x="3351" y="2161"/>
                    <a:pt x="2722" y="1705"/>
                    <a:pt x="2722" y="1705"/>
                  </a:cubicBezTo>
                  <a:cubicBezTo>
                    <a:pt x="2722" y="1705"/>
                    <a:pt x="4905" y="1190"/>
                    <a:pt x="5320" y="839"/>
                  </a:cubicBezTo>
                  <a:cubicBezTo>
                    <a:pt x="5712" y="512"/>
                    <a:pt x="5296" y="0"/>
                    <a:pt x="3802"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7"/>
            <p:cNvSpPr/>
            <p:nvPr/>
          </p:nvSpPr>
          <p:spPr>
            <a:xfrm>
              <a:off x="-1598550" y="1066325"/>
              <a:ext cx="10850" cy="10650"/>
            </a:xfrm>
            <a:custGeom>
              <a:avLst/>
              <a:gdLst/>
              <a:ahLst/>
              <a:cxnLst/>
              <a:rect l="l" t="t" r="r" b="b"/>
              <a:pathLst>
                <a:path w="434" h="426" extrusionOk="0">
                  <a:moveTo>
                    <a:pt x="220" y="0"/>
                  </a:moveTo>
                  <a:cubicBezTo>
                    <a:pt x="105" y="0"/>
                    <a:pt x="10" y="85"/>
                    <a:pt x="5" y="202"/>
                  </a:cubicBezTo>
                  <a:cubicBezTo>
                    <a:pt x="0" y="320"/>
                    <a:pt x="92" y="416"/>
                    <a:pt x="210" y="425"/>
                  </a:cubicBezTo>
                  <a:cubicBezTo>
                    <a:pt x="213" y="425"/>
                    <a:pt x="215" y="425"/>
                    <a:pt x="218" y="425"/>
                  </a:cubicBezTo>
                  <a:cubicBezTo>
                    <a:pt x="329" y="425"/>
                    <a:pt x="425" y="336"/>
                    <a:pt x="429" y="219"/>
                  </a:cubicBezTo>
                  <a:cubicBezTo>
                    <a:pt x="433" y="101"/>
                    <a:pt x="343" y="6"/>
                    <a:pt x="229" y="0"/>
                  </a:cubicBezTo>
                  <a:cubicBezTo>
                    <a:pt x="226" y="0"/>
                    <a:pt x="223" y="0"/>
                    <a:pt x="220"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7"/>
            <p:cNvSpPr/>
            <p:nvPr/>
          </p:nvSpPr>
          <p:spPr>
            <a:xfrm>
              <a:off x="-1553550" y="1062575"/>
              <a:ext cx="10850" cy="10625"/>
            </a:xfrm>
            <a:custGeom>
              <a:avLst/>
              <a:gdLst/>
              <a:ahLst/>
              <a:cxnLst/>
              <a:rect l="l" t="t" r="r" b="b"/>
              <a:pathLst>
                <a:path w="434" h="425" extrusionOk="0">
                  <a:moveTo>
                    <a:pt x="220" y="0"/>
                  </a:moveTo>
                  <a:cubicBezTo>
                    <a:pt x="106" y="0"/>
                    <a:pt x="15" y="90"/>
                    <a:pt x="5" y="201"/>
                  </a:cubicBezTo>
                  <a:cubicBezTo>
                    <a:pt x="1" y="320"/>
                    <a:pt x="91" y="420"/>
                    <a:pt x="211" y="424"/>
                  </a:cubicBezTo>
                  <a:cubicBezTo>
                    <a:pt x="214" y="424"/>
                    <a:pt x="217" y="424"/>
                    <a:pt x="221" y="424"/>
                  </a:cubicBezTo>
                  <a:cubicBezTo>
                    <a:pt x="334" y="424"/>
                    <a:pt x="425" y="334"/>
                    <a:pt x="429" y="219"/>
                  </a:cubicBezTo>
                  <a:cubicBezTo>
                    <a:pt x="434" y="106"/>
                    <a:pt x="347" y="5"/>
                    <a:pt x="228" y="1"/>
                  </a:cubicBezTo>
                  <a:cubicBezTo>
                    <a:pt x="225" y="1"/>
                    <a:pt x="223" y="0"/>
                    <a:pt x="220"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1632175" y="1071950"/>
              <a:ext cx="10075" cy="19475"/>
            </a:xfrm>
            <a:custGeom>
              <a:avLst/>
              <a:gdLst/>
              <a:ahLst/>
              <a:cxnLst/>
              <a:rect l="l" t="t" r="r" b="b"/>
              <a:pathLst>
                <a:path w="403" h="779" extrusionOk="0">
                  <a:moveTo>
                    <a:pt x="177" y="0"/>
                  </a:moveTo>
                  <a:cubicBezTo>
                    <a:pt x="88" y="0"/>
                    <a:pt x="9" y="101"/>
                    <a:pt x="1" y="113"/>
                  </a:cubicBezTo>
                  <a:lnTo>
                    <a:pt x="51" y="150"/>
                  </a:lnTo>
                  <a:cubicBezTo>
                    <a:pt x="68" y="129"/>
                    <a:pt x="130" y="66"/>
                    <a:pt x="176" y="66"/>
                  </a:cubicBezTo>
                  <a:cubicBezTo>
                    <a:pt x="180" y="66"/>
                    <a:pt x="184" y="66"/>
                    <a:pt x="188" y="68"/>
                  </a:cubicBezTo>
                  <a:cubicBezTo>
                    <a:pt x="215" y="72"/>
                    <a:pt x="256" y="109"/>
                    <a:pt x="279" y="268"/>
                  </a:cubicBezTo>
                  <a:cubicBezTo>
                    <a:pt x="329" y="651"/>
                    <a:pt x="184" y="719"/>
                    <a:pt x="184" y="719"/>
                  </a:cubicBezTo>
                  <a:lnTo>
                    <a:pt x="207" y="779"/>
                  </a:lnTo>
                  <a:cubicBezTo>
                    <a:pt x="215" y="779"/>
                    <a:pt x="402" y="701"/>
                    <a:pt x="343" y="259"/>
                  </a:cubicBezTo>
                  <a:cubicBezTo>
                    <a:pt x="320" y="109"/>
                    <a:pt x="279" y="22"/>
                    <a:pt x="207" y="4"/>
                  </a:cubicBezTo>
                  <a:cubicBezTo>
                    <a:pt x="196" y="1"/>
                    <a:pt x="186" y="0"/>
                    <a:pt x="177"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7"/>
            <p:cNvSpPr/>
            <p:nvPr/>
          </p:nvSpPr>
          <p:spPr>
            <a:xfrm>
              <a:off x="-1561525" y="1036700"/>
              <a:ext cx="17250" cy="10300"/>
            </a:xfrm>
            <a:custGeom>
              <a:avLst/>
              <a:gdLst/>
              <a:ahLst/>
              <a:cxnLst/>
              <a:rect l="l" t="t" r="r" b="b"/>
              <a:pathLst>
                <a:path w="690" h="412" extrusionOk="0">
                  <a:moveTo>
                    <a:pt x="423" y="0"/>
                  </a:moveTo>
                  <a:cubicBezTo>
                    <a:pt x="383" y="0"/>
                    <a:pt x="338" y="8"/>
                    <a:pt x="288" y="28"/>
                  </a:cubicBezTo>
                  <a:cubicBezTo>
                    <a:pt x="0" y="138"/>
                    <a:pt x="14" y="411"/>
                    <a:pt x="14" y="411"/>
                  </a:cubicBezTo>
                  <a:cubicBezTo>
                    <a:pt x="14" y="411"/>
                    <a:pt x="166" y="67"/>
                    <a:pt x="424" y="67"/>
                  </a:cubicBezTo>
                  <a:cubicBezTo>
                    <a:pt x="503" y="67"/>
                    <a:pt x="592" y="99"/>
                    <a:pt x="689" y="184"/>
                  </a:cubicBezTo>
                  <a:cubicBezTo>
                    <a:pt x="689" y="184"/>
                    <a:pt x="611" y="0"/>
                    <a:pt x="423"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7"/>
            <p:cNvSpPr/>
            <p:nvPr/>
          </p:nvSpPr>
          <p:spPr>
            <a:xfrm>
              <a:off x="-1605400" y="1042300"/>
              <a:ext cx="26575" cy="7100"/>
            </a:xfrm>
            <a:custGeom>
              <a:avLst/>
              <a:gdLst/>
              <a:ahLst/>
              <a:cxnLst/>
              <a:rect l="l" t="t" r="r" b="b"/>
              <a:pathLst>
                <a:path w="1063" h="284" extrusionOk="0">
                  <a:moveTo>
                    <a:pt x="560" y="1"/>
                  </a:moveTo>
                  <a:cubicBezTo>
                    <a:pt x="519" y="1"/>
                    <a:pt x="475" y="5"/>
                    <a:pt x="430" y="14"/>
                  </a:cubicBezTo>
                  <a:cubicBezTo>
                    <a:pt x="28" y="96"/>
                    <a:pt x="1" y="283"/>
                    <a:pt x="1" y="283"/>
                  </a:cubicBezTo>
                  <a:cubicBezTo>
                    <a:pt x="1" y="283"/>
                    <a:pt x="201" y="91"/>
                    <a:pt x="534" y="91"/>
                  </a:cubicBezTo>
                  <a:cubicBezTo>
                    <a:pt x="685" y="91"/>
                    <a:pt x="864" y="131"/>
                    <a:pt x="1063" y="246"/>
                  </a:cubicBezTo>
                  <a:cubicBezTo>
                    <a:pt x="1063" y="246"/>
                    <a:pt x="877" y="1"/>
                    <a:pt x="560"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1656325" y="1007675"/>
              <a:ext cx="88125" cy="18350"/>
            </a:xfrm>
            <a:custGeom>
              <a:avLst/>
              <a:gdLst/>
              <a:ahLst/>
              <a:cxnLst/>
              <a:rect l="l" t="t" r="r" b="b"/>
              <a:pathLst>
                <a:path w="3525" h="734" extrusionOk="0">
                  <a:moveTo>
                    <a:pt x="3501" y="0"/>
                  </a:moveTo>
                  <a:cubicBezTo>
                    <a:pt x="2941" y="599"/>
                    <a:pt x="1582" y="699"/>
                    <a:pt x="733" y="699"/>
                  </a:cubicBezTo>
                  <a:cubicBezTo>
                    <a:pt x="311" y="699"/>
                    <a:pt x="14" y="674"/>
                    <a:pt x="5" y="674"/>
                  </a:cubicBezTo>
                  <a:lnTo>
                    <a:pt x="1" y="706"/>
                  </a:lnTo>
                  <a:cubicBezTo>
                    <a:pt x="10" y="706"/>
                    <a:pt x="306" y="733"/>
                    <a:pt x="729" y="733"/>
                  </a:cubicBezTo>
                  <a:cubicBezTo>
                    <a:pt x="1587" y="733"/>
                    <a:pt x="2959" y="629"/>
                    <a:pt x="3524" y="18"/>
                  </a:cubicBezTo>
                  <a:lnTo>
                    <a:pt x="3501"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7"/>
            <p:cNvSpPr/>
            <p:nvPr/>
          </p:nvSpPr>
          <p:spPr>
            <a:xfrm>
              <a:off x="-1664625" y="1013925"/>
              <a:ext cx="113625" cy="27275"/>
            </a:xfrm>
            <a:custGeom>
              <a:avLst/>
              <a:gdLst/>
              <a:ahLst/>
              <a:cxnLst/>
              <a:rect l="l" t="t" r="r" b="b"/>
              <a:pathLst>
                <a:path w="4545" h="1091" extrusionOk="0">
                  <a:moveTo>
                    <a:pt x="4513" y="1"/>
                  </a:moveTo>
                  <a:cubicBezTo>
                    <a:pt x="4475" y="196"/>
                    <a:pt x="3933" y="693"/>
                    <a:pt x="2502" y="953"/>
                  </a:cubicBezTo>
                  <a:cubicBezTo>
                    <a:pt x="2076" y="1029"/>
                    <a:pt x="1680" y="1056"/>
                    <a:pt x="1335" y="1056"/>
                  </a:cubicBezTo>
                  <a:cubicBezTo>
                    <a:pt x="541" y="1056"/>
                    <a:pt x="15" y="915"/>
                    <a:pt x="9" y="912"/>
                  </a:cubicBezTo>
                  <a:lnTo>
                    <a:pt x="0" y="944"/>
                  </a:lnTo>
                  <a:cubicBezTo>
                    <a:pt x="9" y="948"/>
                    <a:pt x="533" y="1090"/>
                    <a:pt x="1331" y="1090"/>
                  </a:cubicBezTo>
                  <a:cubicBezTo>
                    <a:pt x="1677" y="1090"/>
                    <a:pt x="2079" y="1063"/>
                    <a:pt x="2506" y="985"/>
                  </a:cubicBezTo>
                  <a:cubicBezTo>
                    <a:pt x="3905" y="735"/>
                    <a:pt x="4498" y="251"/>
                    <a:pt x="4544" y="5"/>
                  </a:cubicBezTo>
                  <a:lnTo>
                    <a:pt x="4513"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7"/>
            <p:cNvSpPr/>
            <p:nvPr/>
          </p:nvSpPr>
          <p:spPr>
            <a:xfrm>
              <a:off x="-1661675" y="1010625"/>
              <a:ext cx="104150" cy="22800"/>
            </a:xfrm>
            <a:custGeom>
              <a:avLst/>
              <a:gdLst/>
              <a:ahLst/>
              <a:cxnLst/>
              <a:rect l="l" t="t" r="r" b="b"/>
              <a:pathLst>
                <a:path w="4166" h="912" extrusionOk="0">
                  <a:moveTo>
                    <a:pt x="4134" y="0"/>
                  </a:moveTo>
                  <a:cubicBezTo>
                    <a:pt x="4134" y="5"/>
                    <a:pt x="4071" y="474"/>
                    <a:pt x="2621" y="752"/>
                  </a:cubicBezTo>
                  <a:cubicBezTo>
                    <a:pt x="2130" y="847"/>
                    <a:pt x="1675" y="879"/>
                    <a:pt x="1287" y="879"/>
                  </a:cubicBezTo>
                  <a:cubicBezTo>
                    <a:pt x="521" y="879"/>
                    <a:pt x="16" y="755"/>
                    <a:pt x="9" y="752"/>
                  </a:cubicBezTo>
                  <a:lnTo>
                    <a:pt x="1" y="785"/>
                  </a:lnTo>
                  <a:cubicBezTo>
                    <a:pt x="9" y="785"/>
                    <a:pt x="520" y="912"/>
                    <a:pt x="1290" y="912"/>
                  </a:cubicBezTo>
                  <a:cubicBezTo>
                    <a:pt x="1682" y="912"/>
                    <a:pt x="2138" y="880"/>
                    <a:pt x="2630" y="785"/>
                  </a:cubicBezTo>
                  <a:cubicBezTo>
                    <a:pt x="4107" y="497"/>
                    <a:pt x="4166" y="23"/>
                    <a:pt x="416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1608925" y="1034075"/>
              <a:ext cx="38425" cy="38425"/>
            </a:xfrm>
            <a:custGeom>
              <a:avLst/>
              <a:gdLst/>
              <a:ahLst/>
              <a:cxnLst/>
              <a:rect l="l" t="t" r="r" b="b"/>
              <a:pathLst>
                <a:path w="1537" h="1537" extrusionOk="0">
                  <a:moveTo>
                    <a:pt x="771" y="33"/>
                  </a:moveTo>
                  <a:cubicBezTo>
                    <a:pt x="1177" y="33"/>
                    <a:pt x="1505" y="361"/>
                    <a:pt x="1505" y="767"/>
                  </a:cubicBezTo>
                  <a:cubicBezTo>
                    <a:pt x="1505" y="1172"/>
                    <a:pt x="1177" y="1501"/>
                    <a:pt x="771" y="1501"/>
                  </a:cubicBezTo>
                  <a:cubicBezTo>
                    <a:pt x="365" y="1501"/>
                    <a:pt x="37" y="1172"/>
                    <a:pt x="37" y="767"/>
                  </a:cubicBezTo>
                  <a:cubicBezTo>
                    <a:pt x="37" y="361"/>
                    <a:pt x="365" y="33"/>
                    <a:pt x="771" y="33"/>
                  </a:cubicBezTo>
                  <a:close/>
                  <a:moveTo>
                    <a:pt x="771" y="1"/>
                  </a:moveTo>
                  <a:cubicBezTo>
                    <a:pt x="347" y="1"/>
                    <a:pt x="1" y="343"/>
                    <a:pt x="1" y="767"/>
                  </a:cubicBezTo>
                  <a:cubicBezTo>
                    <a:pt x="1" y="1191"/>
                    <a:pt x="347" y="1537"/>
                    <a:pt x="771" y="1537"/>
                  </a:cubicBezTo>
                  <a:cubicBezTo>
                    <a:pt x="1195" y="1537"/>
                    <a:pt x="1536" y="1191"/>
                    <a:pt x="1536" y="767"/>
                  </a:cubicBezTo>
                  <a:cubicBezTo>
                    <a:pt x="1536" y="343"/>
                    <a:pt x="1195" y="1"/>
                    <a:pt x="771" y="1"/>
                  </a:cubicBezTo>
                  <a:close/>
                </a:path>
              </a:pathLst>
            </a:custGeom>
            <a:solidFill>
              <a:srgbClr val="4A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7"/>
            <p:cNvSpPr/>
            <p:nvPr/>
          </p:nvSpPr>
          <p:spPr>
            <a:xfrm>
              <a:off x="-1563450" y="1034075"/>
              <a:ext cx="38425" cy="38425"/>
            </a:xfrm>
            <a:custGeom>
              <a:avLst/>
              <a:gdLst/>
              <a:ahLst/>
              <a:cxnLst/>
              <a:rect l="l" t="t" r="r" b="b"/>
              <a:pathLst>
                <a:path w="1537" h="1537" extrusionOk="0">
                  <a:moveTo>
                    <a:pt x="766" y="33"/>
                  </a:moveTo>
                  <a:cubicBezTo>
                    <a:pt x="1171" y="33"/>
                    <a:pt x="1499" y="361"/>
                    <a:pt x="1499" y="767"/>
                  </a:cubicBezTo>
                  <a:cubicBezTo>
                    <a:pt x="1499" y="1172"/>
                    <a:pt x="1171" y="1501"/>
                    <a:pt x="766" y="1501"/>
                  </a:cubicBezTo>
                  <a:cubicBezTo>
                    <a:pt x="361" y="1501"/>
                    <a:pt x="32" y="1172"/>
                    <a:pt x="32" y="767"/>
                  </a:cubicBezTo>
                  <a:cubicBezTo>
                    <a:pt x="32" y="361"/>
                    <a:pt x="361" y="33"/>
                    <a:pt x="766" y="33"/>
                  </a:cubicBezTo>
                  <a:close/>
                  <a:moveTo>
                    <a:pt x="766" y="1"/>
                  </a:moveTo>
                  <a:cubicBezTo>
                    <a:pt x="342" y="1"/>
                    <a:pt x="1" y="343"/>
                    <a:pt x="1" y="767"/>
                  </a:cubicBezTo>
                  <a:cubicBezTo>
                    <a:pt x="1" y="1191"/>
                    <a:pt x="342" y="1537"/>
                    <a:pt x="766" y="1537"/>
                  </a:cubicBezTo>
                  <a:cubicBezTo>
                    <a:pt x="1190" y="1537"/>
                    <a:pt x="1536" y="1191"/>
                    <a:pt x="1536" y="767"/>
                  </a:cubicBezTo>
                  <a:cubicBezTo>
                    <a:pt x="1536" y="343"/>
                    <a:pt x="1190" y="1"/>
                    <a:pt x="766" y="1"/>
                  </a:cubicBezTo>
                  <a:close/>
                </a:path>
              </a:pathLst>
            </a:custGeom>
            <a:solidFill>
              <a:srgbClr val="4A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7"/>
            <p:cNvSpPr/>
            <p:nvPr/>
          </p:nvSpPr>
          <p:spPr>
            <a:xfrm>
              <a:off x="-1570975" y="1054150"/>
              <a:ext cx="7875" cy="825"/>
            </a:xfrm>
            <a:custGeom>
              <a:avLst/>
              <a:gdLst/>
              <a:ahLst/>
              <a:cxnLst/>
              <a:rect l="l" t="t" r="r" b="b"/>
              <a:pathLst>
                <a:path w="315" h="33" extrusionOk="0">
                  <a:moveTo>
                    <a:pt x="1" y="1"/>
                  </a:moveTo>
                  <a:lnTo>
                    <a:pt x="1" y="32"/>
                  </a:lnTo>
                  <a:lnTo>
                    <a:pt x="315" y="32"/>
                  </a:lnTo>
                  <a:lnTo>
                    <a:pt x="315" y="1"/>
                  </a:lnTo>
                  <a:close/>
                </a:path>
              </a:pathLst>
            </a:custGeom>
            <a:solidFill>
              <a:srgbClr val="4A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7"/>
            <p:cNvSpPr/>
            <p:nvPr/>
          </p:nvSpPr>
          <p:spPr>
            <a:xfrm>
              <a:off x="-1727100" y="1462150"/>
              <a:ext cx="250150" cy="224875"/>
            </a:xfrm>
            <a:custGeom>
              <a:avLst/>
              <a:gdLst/>
              <a:ahLst/>
              <a:cxnLst/>
              <a:rect l="l" t="t" r="r" b="b"/>
              <a:pathLst>
                <a:path w="10006" h="8995" extrusionOk="0">
                  <a:moveTo>
                    <a:pt x="2918" y="1"/>
                  </a:moveTo>
                  <a:cubicBezTo>
                    <a:pt x="2918" y="1"/>
                    <a:pt x="739" y="3228"/>
                    <a:pt x="302" y="5895"/>
                  </a:cubicBezTo>
                  <a:cubicBezTo>
                    <a:pt x="1" y="7729"/>
                    <a:pt x="2473" y="8994"/>
                    <a:pt x="4761" y="8994"/>
                  </a:cubicBezTo>
                  <a:cubicBezTo>
                    <a:pt x="5797" y="8994"/>
                    <a:pt x="6796" y="8734"/>
                    <a:pt x="7481" y="8150"/>
                  </a:cubicBezTo>
                  <a:cubicBezTo>
                    <a:pt x="10005" y="6000"/>
                    <a:pt x="9094" y="4354"/>
                    <a:pt x="8638" y="2550"/>
                  </a:cubicBezTo>
                  <a:cubicBezTo>
                    <a:pt x="8219" y="899"/>
                    <a:pt x="7453" y="1"/>
                    <a:pt x="7453"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7"/>
            <p:cNvSpPr/>
            <p:nvPr/>
          </p:nvSpPr>
          <p:spPr>
            <a:xfrm>
              <a:off x="-1680600" y="1475500"/>
              <a:ext cx="58375" cy="33850"/>
            </a:xfrm>
            <a:custGeom>
              <a:avLst/>
              <a:gdLst/>
              <a:ahLst/>
              <a:cxnLst/>
              <a:rect l="l" t="t" r="r" b="b"/>
              <a:pathLst>
                <a:path w="2335" h="1354" extrusionOk="0">
                  <a:moveTo>
                    <a:pt x="2270" y="1"/>
                  </a:moveTo>
                  <a:cubicBezTo>
                    <a:pt x="2270" y="5"/>
                    <a:pt x="2234" y="420"/>
                    <a:pt x="1528" y="967"/>
                  </a:cubicBezTo>
                  <a:cubicBezTo>
                    <a:pt x="1203" y="1220"/>
                    <a:pt x="863" y="1288"/>
                    <a:pt x="589" y="1288"/>
                  </a:cubicBezTo>
                  <a:cubicBezTo>
                    <a:pt x="265" y="1288"/>
                    <a:pt x="33" y="1193"/>
                    <a:pt x="28" y="1190"/>
                  </a:cubicBezTo>
                  <a:lnTo>
                    <a:pt x="1" y="1250"/>
                  </a:lnTo>
                  <a:cubicBezTo>
                    <a:pt x="5" y="1254"/>
                    <a:pt x="251" y="1354"/>
                    <a:pt x="589" y="1354"/>
                  </a:cubicBezTo>
                  <a:cubicBezTo>
                    <a:pt x="876" y="1354"/>
                    <a:pt x="1231" y="1282"/>
                    <a:pt x="1569" y="1021"/>
                  </a:cubicBezTo>
                  <a:cubicBezTo>
                    <a:pt x="2302" y="451"/>
                    <a:pt x="2335" y="24"/>
                    <a:pt x="2335" y="5"/>
                  </a:cubicBezTo>
                  <a:lnTo>
                    <a:pt x="2270"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1662700" y="1474700"/>
              <a:ext cx="133575" cy="1625"/>
            </a:xfrm>
            <a:custGeom>
              <a:avLst/>
              <a:gdLst/>
              <a:ahLst/>
              <a:cxnLst/>
              <a:rect l="l" t="t" r="r" b="b"/>
              <a:pathLst>
                <a:path w="5343" h="65" extrusionOk="0">
                  <a:moveTo>
                    <a:pt x="0" y="1"/>
                  </a:moveTo>
                  <a:lnTo>
                    <a:pt x="0" y="64"/>
                  </a:lnTo>
                  <a:lnTo>
                    <a:pt x="5342" y="64"/>
                  </a:lnTo>
                  <a:lnTo>
                    <a:pt x="5342"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1721625" y="1571125"/>
              <a:ext cx="174900" cy="409625"/>
            </a:xfrm>
            <a:custGeom>
              <a:avLst/>
              <a:gdLst/>
              <a:ahLst/>
              <a:cxnLst/>
              <a:rect l="l" t="t" r="r" b="b"/>
              <a:pathLst>
                <a:path w="6996" h="16385" extrusionOk="0">
                  <a:moveTo>
                    <a:pt x="2527" y="1"/>
                  </a:moveTo>
                  <a:cubicBezTo>
                    <a:pt x="1747" y="1"/>
                    <a:pt x="888" y="409"/>
                    <a:pt x="156" y="1572"/>
                  </a:cubicBezTo>
                  <a:cubicBezTo>
                    <a:pt x="156" y="1572"/>
                    <a:pt x="1" y="4047"/>
                    <a:pt x="1801" y="8418"/>
                  </a:cubicBezTo>
                  <a:cubicBezTo>
                    <a:pt x="3597" y="12788"/>
                    <a:pt x="4039" y="16147"/>
                    <a:pt x="5365" y="16366"/>
                  </a:cubicBezTo>
                  <a:cubicBezTo>
                    <a:pt x="5440" y="16378"/>
                    <a:pt x="5511" y="16385"/>
                    <a:pt x="5579" y="16385"/>
                  </a:cubicBezTo>
                  <a:cubicBezTo>
                    <a:pt x="6725" y="16385"/>
                    <a:pt x="6995" y="14664"/>
                    <a:pt x="6888" y="12788"/>
                  </a:cubicBezTo>
                  <a:cubicBezTo>
                    <a:pt x="6778" y="10806"/>
                    <a:pt x="5266" y="1918"/>
                    <a:pt x="4481" y="947"/>
                  </a:cubicBezTo>
                  <a:cubicBezTo>
                    <a:pt x="4077" y="450"/>
                    <a:pt x="3346" y="1"/>
                    <a:pt x="2527"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7"/>
            <p:cNvSpPr/>
            <p:nvPr/>
          </p:nvSpPr>
          <p:spPr>
            <a:xfrm>
              <a:off x="-1738350" y="1560675"/>
              <a:ext cx="212400" cy="503700"/>
            </a:xfrm>
            <a:custGeom>
              <a:avLst/>
              <a:gdLst/>
              <a:ahLst/>
              <a:cxnLst/>
              <a:rect l="l" t="t" r="r" b="b"/>
              <a:pathLst>
                <a:path w="8496" h="20148" extrusionOk="0">
                  <a:moveTo>
                    <a:pt x="3405" y="0"/>
                  </a:moveTo>
                  <a:cubicBezTo>
                    <a:pt x="2451" y="0"/>
                    <a:pt x="1359" y="490"/>
                    <a:pt x="684" y="2164"/>
                  </a:cubicBezTo>
                  <a:cubicBezTo>
                    <a:pt x="684" y="2164"/>
                    <a:pt x="0" y="6156"/>
                    <a:pt x="1336" y="9920"/>
                  </a:cubicBezTo>
                  <a:cubicBezTo>
                    <a:pt x="2666" y="13681"/>
                    <a:pt x="3114" y="14482"/>
                    <a:pt x="2981" y="16083"/>
                  </a:cubicBezTo>
                  <a:cubicBezTo>
                    <a:pt x="2856" y="17552"/>
                    <a:pt x="3634" y="20148"/>
                    <a:pt x="5591" y="20148"/>
                  </a:cubicBezTo>
                  <a:cubicBezTo>
                    <a:pt x="5764" y="20148"/>
                    <a:pt x="5947" y="20127"/>
                    <a:pt x="6139" y="20084"/>
                  </a:cubicBezTo>
                  <a:cubicBezTo>
                    <a:pt x="8495" y="19550"/>
                    <a:pt x="8091" y="16794"/>
                    <a:pt x="8091" y="14436"/>
                  </a:cubicBezTo>
                  <a:cubicBezTo>
                    <a:pt x="8095" y="12080"/>
                    <a:pt x="5405" y="1356"/>
                    <a:pt x="5319" y="824"/>
                  </a:cubicBezTo>
                  <a:cubicBezTo>
                    <a:pt x="5272" y="549"/>
                    <a:pt x="4415" y="0"/>
                    <a:pt x="3405"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7"/>
            <p:cNvSpPr/>
            <p:nvPr/>
          </p:nvSpPr>
          <p:spPr>
            <a:xfrm>
              <a:off x="-1686975" y="1904775"/>
              <a:ext cx="145300" cy="590300"/>
            </a:xfrm>
            <a:custGeom>
              <a:avLst/>
              <a:gdLst/>
              <a:ahLst/>
              <a:cxnLst/>
              <a:rect l="l" t="t" r="r" b="b"/>
              <a:pathLst>
                <a:path w="5812" h="23612" extrusionOk="0">
                  <a:moveTo>
                    <a:pt x="4359" y="0"/>
                  </a:moveTo>
                  <a:cubicBezTo>
                    <a:pt x="3797" y="0"/>
                    <a:pt x="3207" y="353"/>
                    <a:pt x="2891" y="1257"/>
                  </a:cubicBezTo>
                  <a:cubicBezTo>
                    <a:pt x="2891" y="1257"/>
                    <a:pt x="1747" y="4187"/>
                    <a:pt x="876" y="7988"/>
                  </a:cubicBezTo>
                  <a:cubicBezTo>
                    <a:pt x="1" y="11789"/>
                    <a:pt x="183" y="21743"/>
                    <a:pt x="525" y="22915"/>
                  </a:cubicBezTo>
                  <a:cubicBezTo>
                    <a:pt x="619" y="23244"/>
                    <a:pt x="905" y="23612"/>
                    <a:pt x="1188" y="23612"/>
                  </a:cubicBezTo>
                  <a:cubicBezTo>
                    <a:pt x="1382" y="23612"/>
                    <a:pt x="1575" y="23438"/>
                    <a:pt x="1705" y="22960"/>
                  </a:cubicBezTo>
                  <a:cubicBezTo>
                    <a:pt x="2020" y="21784"/>
                    <a:pt x="5625" y="2801"/>
                    <a:pt x="5743" y="1421"/>
                  </a:cubicBezTo>
                  <a:cubicBezTo>
                    <a:pt x="5811" y="631"/>
                    <a:pt x="5110" y="0"/>
                    <a:pt x="4359"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7"/>
            <p:cNvSpPr/>
            <p:nvPr/>
          </p:nvSpPr>
          <p:spPr>
            <a:xfrm>
              <a:off x="-1713975" y="1887725"/>
              <a:ext cx="183325" cy="493975"/>
            </a:xfrm>
            <a:custGeom>
              <a:avLst/>
              <a:gdLst/>
              <a:ahLst/>
              <a:cxnLst/>
              <a:rect l="l" t="t" r="r" b="b"/>
              <a:pathLst>
                <a:path w="7333" h="19759" extrusionOk="0">
                  <a:moveTo>
                    <a:pt x="4849" y="0"/>
                  </a:moveTo>
                  <a:cubicBezTo>
                    <a:pt x="4511" y="0"/>
                    <a:pt x="4152" y="65"/>
                    <a:pt x="3784" y="202"/>
                  </a:cubicBezTo>
                  <a:cubicBezTo>
                    <a:pt x="1869" y="913"/>
                    <a:pt x="2029" y="2467"/>
                    <a:pt x="2029" y="2467"/>
                  </a:cubicBezTo>
                  <a:cubicBezTo>
                    <a:pt x="2029" y="2467"/>
                    <a:pt x="1691" y="5890"/>
                    <a:pt x="1691" y="6556"/>
                  </a:cubicBezTo>
                  <a:cubicBezTo>
                    <a:pt x="1691" y="7225"/>
                    <a:pt x="0" y="19758"/>
                    <a:pt x="0" y="19758"/>
                  </a:cubicBezTo>
                  <a:lnTo>
                    <a:pt x="5520" y="19758"/>
                  </a:lnTo>
                  <a:cubicBezTo>
                    <a:pt x="5520" y="19758"/>
                    <a:pt x="6495" y="13802"/>
                    <a:pt x="6764" y="11314"/>
                  </a:cubicBezTo>
                  <a:cubicBezTo>
                    <a:pt x="7028" y="8825"/>
                    <a:pt x="7137" y="2868"/>
                    <a:pt x="7137" y="2868"/>
                  </a:cubicBezTo>
                  <a:cubicBezTo>
                    <a:pt x="7333" y="1142"/>
                    <a:pt x="6273" y="0"/>
                    <a:pt x="4849"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7"/>
            <p:cNvSpPr/>
            <p:nvPr/>
          </p:nvSpPr>
          <p:spPr>
            <a:xfrm>
              <a:off x="-1706325" y="2324250"/>
              <a:ext cx="138675" cy="1750"/>
            </a:xfrm>
            <a:custGeom>
              <a:avLst/>
              <a:gdLst/>
              <a:ahLst/>
              <a:cxnLst/>
              <a:rect l="l" t="t" r="r" b="b"/>
              <a:pathLst>
                <a:path w="5547" h="70" extrusionOk="0">
                  <a:moveTo>
                    <a:pt x="0" y="0"/>
                  </a:moveTo>
                  <a:lnTo>
                    <a:pt x="0" y="69"/>
                  </a:lnTo>
                  <a:lnTo>
                    <a:pt x="5546" y="69"/>
                  </a:lnTo>
                  <a:lnTo>
                    <a:pt x="5546" y="0"/>
                  </a:lnTo>
                  <a:cubicBezTo>
                    <a:pt x="5510" y="0"/>
                    <a:pt x="3111" y="5"/>
                    <a:pt x="1480" y="5"/>
                  </a:cubicBezTo>
                  <a:cubicBezTo>
                    <a:pt x="665" y="5"/>
                    <a:pt x="41" y="4"/>
                    <a:pt x="0"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1680125" y="2502925"/>
              <a:ext cx="214800" cy="27475"/>
            </a:xfrm>
            <a:custGeom>
              <a:avLst/>
              <a:gdLst/>
              <a:ahLst/>
              <a:cxnLst/>
              <a:rect l="l" t="t" r="r" b="b"/>
              <a:pathLst>
                <a:path w="8592" h="1099" extrusionOk="0">
                  <a:moveTo>
                    <a:pt x="0" y="1"/>
                  </a:moveTo>
                  <a:lnTo>
                    <a:pt x="0" y="1099"/>
                  </a:lnTo>
                  <a:lnTo>
                    <a:pt x="8591" y="1099"/>
                  </a:lnTo>
                  <a:cubicBezTo>
                    <a:pt x="8591" y="1099"/>
                    <a:pt x="8564" y="985"/>
                    <a:pt x="8391" y="1"/>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7"/>
            <p:cNvSpPr/>
            <p:nvPr/>
          </p:nvSpPr>
          <p:spPr>
            <a:xfrm>
              <a:off x="-1680125" y="2403450"/>
              <a:ext cx="209800" cy="99500"/>
            </a:xfrm>
            <a:custGeom>
              <a:avLst/>
              <a:gdLst/>
              <a:ahLst/>
              <a:cxnLst/>
              <a:rect l="l" t="t" r="r" b="b"/>
              <a:pathLst>
                <a:path w="8392" h="3980" extrusionOk="0">
                  <a:moveTo>
                    <a:pt x="0" y="0"/>
                  </a:moveTo>
                  <a:lnTo>
                    <a:pt x="0" y="3980"/>
                  </a:lnTo>
                  <a:lnTo>
                    <a:pt x="8391" y="3980"/>
                  </a:lnTo>
                  <a:cubicBezTo>
                    <a:pt x="8387" y="3961"/>
                    <a:pt x="8387" y="3938"/>
                    <a:pt x="8381" y="3915"/>
                  </a:cubicBezTo>
                  <a:cubicBezTo>
                    <a:pt x="8200" y="2876"/>
                    <a:pt x="5351" y="2644"/>
                    <a:pt x="3610" y="2475"/>
                  </a:cubicBezTo>
                  <a:cubicBezTo>
                    <a:pt x="1869" y="2307"/>
                    <a:pt x="2115" y="0"/>
                    <a:pt x="2115"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7"/>
            <p:cNvSpPr/>
            <p:nvPr/>
          </p:nvSpPr>
          <p:spPr>
            <a:xfrm>
              <a:off x="-1582475" y="2480600"/>
              <a:ext cx="95950" cy="22575"/>
            </a:xfrm>
            <a:custGeom>
              <a:avLst/>
              <a:gdLst/>
              <a:ahLst/>
              <a:cxnLst/>
              <a:rect l="l" t="t" r="r" b="b"/>
              <a:pathLst>
                <a:path w="3838" h="903" extrusionOk="0">
                  <a:moveTo>
                    <a:pt x="2458" y="0"/>
                  </a:moveTo>
                  <a:cubicBezTo>
                    <a:pt x="2094" y="0"/>
                    <a:pt x="1709" y="6"/>
                    <a:pt x="1372" y="23"/>
                  </a:cubicBezTo>
                  <a:cubicBezTo>
                    <a:pt x="346" y="73"/>
                    <a:pt x="5" y="875"/>
                    <a:pt x="0" y="884"/>
                  </a:cubicBezTo>
                  <a:lnTo>
                    <a:pt x="51" y="902"/>
                  </a:lnTo>
                  <a:cubicBezTo>
                    <a:pt x="55" y="898"/>
                    <a:pt x="383" y="128"/>
                    <a:pt x="1376" y="78"/>
                  </a:cubicBezTo>
                  <a:cubicBezTo>
                    <a:pt x="1712" y="61"/>
                    <a:pt x="2096" y="55"/>
                    <a:pt x="2458" y="55"/>
                  </a:cubicBezTo>
                  <a:cubicBezTo>
                    <a:pt x="3183" y="55"/>
                    <a:pt x="3825" y="78"/>
                    <a:pt x="3838" y="78"/>
                  </a:cubicBezTo>
                  <a:lnTo>
                    <a:pt x="3838" y="23"/>
                  </a:lnTo>
                  <a:cubicBezTo>
                    <a:pt x="3829" y="23"/>
                    <a:pt x="3186"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1654375" y="2403450"/>
              <a:ext cx="72825" cy="69650"/>
            </a:xfrm>
            <a:custGeom>
              <a:avLst/>
              <a:gdLst/>
              <a:ahLst/>
              <a:cxnLst/>
              <a:rect l="l" t="t" r="r" b="b"/>
              <a:pathLst>
                <a:path w="2913" h="2786" extrusionOk="0">
                  <a:moveTo>
                    <a:pt x="14" y="0"/>
                  </a:moveTo>
                  <a:cubicBezTo>
                    <a:pt x="14" y="96"/>
                    <a:pt x="1" y="2366"/>
                    <a:pt x="876" y="2676"/>
                  </a:cubicBezTo>
                  <a:cubicBezTo>
                    <a:pt x="1095" y="2753"/>
                    <a:pt x="1331" y="2785"/>
                    <a:pt x="1568" y="2785"/>
                  </a:cubicBezTo>
                  <a:cubicBezTo>
                    <a:pt x="2256" y="2785"/>
                    <a:pt x="2904" y="2535"/>
                    <a:pt x="2912" y="2530"/>
                  </a:cubicBezTo>
                  <a:lnTo>
                    <a:pt x="2890" y="2480"/>
                  </a:lnTo>
                  <a:cubicBezTo>
                    <a:pt x="2883" y="2483"/>
                    <a:pt x="2244" y="2730"/>
                    <a:pt x="1569" y="2730"/>
                  </a:cubicBezTo>
                  <a:cubicBezTo>
                    <a:pt x="1340" y="2730"/>
                    <a:pt x="1107" y="2702"/>
                    <a:pt x="893" y="2625"/>
                  </a:cubicBezTo>
                  <a:cubicBezTo>
                    <a:pt x="55" y="2329"/>
                    <a:pt x="68" y="23"/>
                    <a:pt x="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7"/>
            <p:cNvSpPr/>
            <p:nvPr/>
          </p:nvSpPr>
          <p:spPr>
            <a:xfrm>
              <a:off x="-1653675" y="2410375"/>
              <a:ext cx="28375" cy="19525"/>
            </a:xfrm>
            <a:custGeom>
              <a:avLst/>
              <a:gdLst/>
              <a:ahLst/>
              <a:cxnLst/>
              <a:rect l="l" t="t" r="r" b="b"/>
              <a:pathLst>
                <a:path w="1135" h="781" extrusionOk="0">
                  <a:moveTo>
                    <a:pt x="27" y="1"/>
                  </a:moveTo>
                  <a:lnTo>
                    <a:pt x="0" y="47"/>
                  </a:lnTo>
                  <a:lnTo>
                    <a:pt x="1107" y="781"/>
                  </a:lnTo>
                  <a:lnTo>
                    <a:pt x="1134" y="735"/>
                  </a:lnTo>
                  <a:lnTo>
                    <a:pt x="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7"/>
            <p:cNvSpPr/>
            <p:nvPr/>
          </p:nvSpPr>
          <p:spPr>
            <a:xfrm>
              <a:off x="-1651875" y="2415525"/>
              <a:ext cx="24875" cy="14500"/>
            </a:xfrm>
            <a:custGeom>
              <a:avLst/>
              <a:gdLst/>
              <a:ahLst/>
              <a:cxnLst/>
              <a:rect l="l" t="t" r="r" b="b"/>
              <a:pathLst>
                <a:path w="995" h="580" extrusionOk="0">
                  <a:moveTo>
                    <a:pt x="967" y="1"/>
                  </a:moveTo>
                  <a:lnTo>
                    <a:pt x="0" y="529"/>
                  </a:lnTo>
                  <a:lnTo>
                    <a:pt x="23" y="579"/>
                  </a:lnTo>
                  <a:lnTo>
                    <a:pt x="995" y="51"/>
                  </a:lnTo>
                  <a:lnTo>
                    <a:pt x="9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7"/>
            <p:cNvSpPr/>
            <p:nvPr/>
          </p:nvSpPr>
          <p:spPr>
            <a:xfrm>
              <a:off x="-1650400" y="2437300"/>
              <a:ext cx="33075" cy="12775"/>
            </a:xfrm>
            <a:custGeom>
              <a:avLst/>
              <a:gdLst/>
              <a:ahLst/>
              <a:cxnLst/>
              <a:rect l="l" t="t" r="r" b="b"/>
              <a:pathLst>
                <a:path w="1323" h="511" extrusionOk="0">
                  <a:moveTo>
                    <a:pt x="19" y="0"/>
                  </a:moveTo>
                  <a:lnTo>
                    <a:pt x="0" y="51"/>
                  </a:lnTo>
                  <a:lnTo>
                    <a:pt x="1304" y="510"/>
                  </a:lnTo>
                  <a:lnTo>
                    <a:pt x="1323" y="461"/>
                  </a:lnTo>
                  <a:lnTo>
                    <a:pt x="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7"/>
            <p:cNvSpPr/>
            <p:nvPr/>
          </p:nvSpPr>
          <p:spPr>
            <a:xfrm>
              <a:off x="-1646425" y="2437400"/>
              <a:ext cx="23525" cy="16425"/>
            </a:xfrm>
            <a:custGeom>
              <a:avLst/>
              <a:gdLst/>
              <a:ahLst/>
              <a:cxnLst/>
              <a:rect l="l" t="t" r="r" b="b"/>
              <a:pathLst>
                <a:path w="941" h="657" extrusionOk="0">
                  <a:moveTo>
                    <a:pt x="908" y="1"/>
                  </a:moveTo>
                  <a:lnTo>
                    <a:pt x="1" y="611"/>
                  </a:lnTo>
                  <a:lnTo>
                    <a:pt x="33" y="657"/>
                  </a:lnTo>
                  <a:lnTo>
                    <a:pt x="941" y="47"/>
                  </a:lnTo>
                  <a:lnTo>
                    <a:pt x="9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p:nvPr/>
          </p:nvSpPr>
          <p:spPr>
            <a:xfrm>
              <a:off x="-1806875" y="1249550"/>
              <a:ext cx="137925" cy="287725"/>
            </a:xfrm>
            <a:custGeom>
              <a:avLst/>
              <a:gdLst/>
              <a:ahLst/>
              <a:cxnLst/>
              <a:rect l="l" t="t" r="r" b="b"/>
              <a:pathLst>
                <a:path w="5517" h="11509" extrusionOk="0">
                  <a:moveTo>
                    <a:pt x="4345" y="0"/>
                  </a:moveTo>
                  <a:cubicBezTo>
                    <a:pt x="3202" y="0"/>
                    <a:pt x="2782" y="1072"/>
                    <a:pt x="2500" y="1487"/>
                  </a:cubicBezTo>
                  <a:cubicBezTo>
                    <a:pt x="2218" y="1901"/>
                    <a:pt x="226" y="8651"/>
                    <a:pt x="98" y="9758"/>
                  </a:cubicBezTo>
                  <a:cubicBezTo>
                    <a:pt x="0" y="10572"/>
                    <a:pt x="579" y="11508"/>
                    <a:pt x="1276" y="11508"/>
                  </a:cubicBezTo>
                  <a:cubicBezTo>
                    <a:pt x="1528" y="11508"/>
                    <a:pt x="1796" y="11385"/>
                    <a:pt x="2053" y="11090"/>
                  </a:cubicBezTo>
                  <a:cubicBezTo>
                    <a:pt x="3019" y="9977"/>
                    <a:pt x="5403" y="1969"/>
                    <a:pt x="5403" y="1969"/>
                  </a:cubicBezTo>
                  <a:cubicBezTo>
                    <a:pt x="5517" y="1592"/>
                    <a:pt x="5494" y="0"/>
                    <a:pt x="4345"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1784050" y="1299025"/>
              <a:ext cx="103525" cy="112925"/>
            </a:xfrm>
            <a:custGeom>
              <a:avLst/>
              <a:gdLst/>
              <a:ahLst/>
              <a:cxnLst/>
              <a:rect l="l" t="t" r="r" b="b"/>
              <a:pathLst>
                <a:path w="4141" h="4517" extrusionOk="0">
                  <a:moveTo>
                    <a:pt x="2676" y="0"/>
                  </a:moveTo>
                  <a:cubicBezTo>
                    <a:pt x="2574" y="0"/>
                    <a:pt x="2467" y="9"/>
                    <a:pt x="2352" y="27"/>
                  </a:cubicBezTo>
                  <a:cubicBezTo>
                    <a:pt x="1031" y="242"/>
                    <a:pt x="848" y="1654"/>
                    <a:pt x="848" y="1654"/>
                  </a:cubicBezTo>
                  <a:lnTo>
                    <a:pt x="1" y="4516"/>
                  </a:lnTo>
                  <a:lnTo>
                    <a:pt x="3419" y="3404"/>
                  </a:lnTo>
                  <a:cubicBezTo>
                    <a:pt x="3419" y="3404"/>
                    <a:pt x="3861" y="2429"/>
                    <a:pt x="4006" y="1673"/>
                  </a:cubicBezTo>
                  <a:cubicBezTo>
                    <a:pt x="4140" y="977"/>
                    <a:pt x="3752" y="0"/>
                    <a:pt x="2676"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7"/>
            <p:cNvSpPr/>
            <p:nvPr/>
          </p:nvSpPr>
          <p:spPr>
            <a:xfrm>
              <a:off x="-1776300" y="1215225"/>
              <a:ext cx="133325" cy="170275"/>
            </a:xfrm>
            <a:custGeom>
              <a:avLst/>
              <a:gdLst/>
              <a:ahLst/>
              <a:cxnLst/>
              <a:rect l="l" t="t" r="r" b="b"/>
              <a:pathLst>
                <a:path w="5333" h="6811" extrusionOk="0">
                  <a:moveTo>
                    <a:pt x="3523" y="1"/>
                  </a:moveTo>
                  <a:cubicBezTo>
                    <a:pt x="2253" y="1"/>
                    <a:pt x="1931" y="880"/>
                    <a:pt x="1481" y="1720"/>
                  </a:cubicBezTo>
                  <a:cubicBezTo>
                    <a:pt x="999" y="2637"/>
                    <a:pt x="0" y="6588"/>
                    <a:pt x="0" y="6588"/>
                  </a:cubicBezTo>
                  <a:lnTo>
                    <a:pt x="4134" y="6811"/>
                  </a:lnTo>
                  <a:cubicBezTo>
                    <a:pt x="4134" y="6811"/>
                    <a:pt x="4960" y="3775"/>
                    <a:pt x="5146" y="2385"/>
                  </a:cubicBezTo>
                  <a:cubicBezTo>
                    <a:pt x="5333" y="990"/>
                    <a:pt x="3866" y="20"/>
                    <a:pt x="3866" y="20"/>
                  </a:cubicBezTo>
                  <a:cubicBezTo>
                    <a:pt x="3744" y="7"/>
                    <a:pt x="3630" y="1"/>
                    <a:pt x="3523"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7"/>
            <p:cNvSpPr/>
            <p:nvPr/>
          </p:nvSpPr>
          <p:spPr>
            <a:xfrm>
              <a:off x="-1825425" y="1463250"/>
              <a:ext cx="84800" cy="308650"/>
            </a:xfrm>
            <a:custGeom>
              <a:avLst/>
              <a:gdLst/>
              <a:ahLst/>
              <a:cxnLst/>
              <a:rect l="l" t="t" r="r" b="b"/>
              <a:pathLst>
                <a:path w="3392" h="12346" extrusionOk="0">
                  <a:moveTo>
                    <a:pt x="2059" y="0"/>
                  </a:moveTo>
                  <a:cubicBezTo>
                    <a:pt x="1783" y="0"/>
                    <a:pt x="1473" y="144"/>
                    <a:pt x="1140" y="499"/>
                  </a:cubicBezTo>
                  <a:cubicBezTo>
                    <a:pt x="1" y="1707"/>
                    <a:pt x="238" y="10458"/>
                    <a:pt x="480" y="11593"/>
                  </a:cubicBezTo>
                  <a:cubicBezTo>
                    <a:pt x="595" y="12145"/>
                    <a:pt x="788" y="12346"/>
                    <a:pt x="969" y="12346"/>
                  </a:cubicBezTo>
                  <a:cubicBezTo>
                    <a:pt x="1160" y="12346"/>
                    <a:pt x="1337" y="12122"/>
                    <a:pt x="1395" y="11852"/>
                  </a:cubicBezTo>
                  <a:cubicBezTo>
                    <a:pt x="1395" y="11852"/>
                    <a:pt x="3392" y="2642"/>
                    <a:pt x="3269" y="1589"/>
                  </a:cubicBezTo>
                  <a:cubicBezTo>
                    <a:pt x="3186" y="841"/>
                    <a:pt x="2724" y="0"/>
                    <a:pt x="2059"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7"/>
            <p:cNvSpPr/>
            <p:nvPr/>
          </p:nvSpPr>
          <p:spPr>
            <a:xfrm>
              <a:off x="-1820050" y="1728900"/>
              <a:ext cx="59175" cy="134150"/>
            </a:xfrm>
            <a:custGeom>
              <a:avLst/>
              <a:gdLst/>
              <a:ahLst/>
              <a:cxnLst/>
              <a:rect l="l" t="t" r="r" b="b"/>
              <a:pathLst>
                <a:path w="2367" h="5366" extrusionOk="0">
                  <a:moveTo>
                    <a:pt x="590" y="1"/>
                  </a:moveTo>
                  <a:cubicBezTo>
                    <a:pt x="557" y="1"/>
                    <a:pt x="525" y="8"/>
                    <a:pt x="492" y="23"/>
                  </a:cubicBezTo>
                  <a:cubicBezTo>
                    <a:pt x="0" y="256"/>
                    <a:pt x="105" y="2353"/>
                    <a:pt x="438" y="3205"/>
                  </a:cubicBezTo>
                  <a:cubicBezTo>
                    <a:pt x="770" y="4062"/>
                    <a:pt x="1500" y="5351"/>
                    <a:pt x="1764" y="5366"/>
                  </a:cubicBezTo>
                  <a:cubicBezTo>
                    <a:pt x="1766" y="5366"/>
                    <a:pt x="1767" y="5366"/>
                    <a:pt x="1768" y="5366"/>
                  </a:cubicBezTo>
                  <a:cubicBezTo>
                    <a:pt x="2018" y="5366"/>
                    <a:pt x="1467" y="4078"/>
                    <a:pt x="1323" y="3660"/>
                  </a:cubicBezTo>
                  <a:cubicBezTo>
                    <a:pt x="1172" y="3241"/>
                    <a:pt x="1268" y="2753"/>
                    <a:pt x="1268" y="2753"/>
                  </a:cubicBezTo>
                  <a:cubicBezTo>
                    <a:pt x="1276" y="2700"/>
                    <a:pt x="1310" y="2667"/>
                    <a:pt x="1361" y="2667"/>
                  </a:cubicBezTo>
                  <a:cubicBezTo>
                    <a:pt x="1421" y="2667"/>
                    <a:pt x="1504" y="2714"/>
                    <a:pt x="1591" y="2831"/>
                  </a:cubicBezTo>
                  <a:cubicBezTo>
                    <a:pt x="1749" y="3044"/>
                    <a:pt x="1804" y="4066"/>
                    <a:pt x="2077" y="4066"/>
                  </a:cubicBezTo>
                  <a:cubicBezTo>
                    <a:pt x="2079" y="4066"/>
                    <a:pt x="2081" y="4066"/>
                    <a:pt x="2083" y="4066"/>
                  </a:cubicBezTo>
                  <a:cubicBezTo>
                    <a:pt x="2366" y="4049"/>
                    <a:pt x="2074" y="2467"/>
                    <a:pt x="1764" y="1947"/>
                  </a:cubicBezTo>
                  <a:cubicBezTo>
                    <a:pt x="1479" y="1458"/>
                    <a:pt x="1050" y="1"/>
                    <a:pt x="590"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 name="Google Shape;2710;p47"/>
          <p:cNvGrpSpPr/>
          <p:nvPr/>
        </p:nvGrpSpPr>
        <p:grpSpPr>
          <a:xfrm>
            <a:off x="980479" y="2744774"/>
            <a:ext cx="1358020" cy="1986797"/>
            <a:chOff x="666154" y="2627324"/>
            <a:chExt cx="1358020" cy="1986797"/>
          </a:xfrm>
        </p:grpSpPr>
        <p:sp>
          <p:nvSpPr>
            <p:cNvPr id="2711" name="Google Shape;2711;p47"/>
            <p:cNvSpPr/>
            <p:nvPr/>
          </p:nvSpPr>
          <p:spPr>
            <a:xfrm>
              <a:off x="666154" y="2634322"/>
              <a:ext cx="1091207" cy="1972802"/>
            </a:xfrm>
            <a:custGeom>
              <a:avLst/>
              <a:gdLst/>
              <a:ahLst/>
              <a:cxnLst/>
              <a:rect l="l" t="t" r="r" b="b"/>
              <a:pathLst>
                <a:path w="16997" h="30729" extrusionOk="0">
                  <a:moveTo>
                    <a:pt x="7492" y="1"/>
                  </a:moveTo>
                  <a:cubicBezTo>
                    <a:pt x="6025" y="1"/>
                    <a:pt x="4827" y="1197"/>
                    <a:pt x="4827" y="2662"/>
                  </a:cubicBezTo>
                  <a:lnTo>
                    <a:pt x="4827" y="20839"/>
                  </a:lnTo>
                  <a:cubicBezTo>
                    <a:pt x="4827" y="21171"/>
                    <a:pt x="4558" y="21445"/>
                    <a:pt x="4221" y="21445"/>
                  </a:cubicBezTo>
                  <a:cubicBezTo>
                    <a:pt x="3889" y="21445"/>
                    <a:pt x="3615" y="21171"/>
                    <a:pt x="3615" y="20839"/>
                  </a:cubicBezTo>
                  <a:lnTo>
                    <a:pt x="3615" y="19379"/>
                  </a:lnTo>
                  <a:cubicBezTo>
                    <a:pt x="3615" y="18382"/>
                    <a:pt x="2808" y="17570"/>
                    <a:pt x="1810" y="17570"/>
                  </a:cubicBezTo>
                  <a:cubicBezTo>
                    <a:pt x="812" y="17570"/>
                    <a:pt x="0" y="18382"/>
                    <a:pt x="0" y="19379"/>
                  </a:cubicBezTo>
                  <a:lnTo>
                    <a:pt x="0" y="21445"/>
                  </a:lnTo>
                  <a:lnTo>
                    <a:pt x="0" y="22242"/>
                  </a:lnTo>
                  <a:cubicBezTo>
                    <a:pt x="0" y="23796"/>
                    <a:pt x="1264" y="25059"/>
                    <a:pt x="2817" y="25059"/>
                  </a:cubicBezTo>
                  <a:lnTo>
                    <a:pt x="4827" y="25059"/>
                  </a:lnTo>
                  <a:lnTo>
                    <a:pt x="4827" y="30728"/>
                  </a:lnTo>
                  <a:lnTo>
                    <a:pt x="10146" y="30728"/>
                  </a:lnTo>
                  <a:lnTo>
                    <a:pt x="10146" y="18477"/>
                  </a:lnTo>
                  <a:lnTo>
                    <a:pt x="13214" y="18477"/>
                  </a:lnTo>
                  <a:cubicBezTo>
                    <a:pt x="15301" y="18477"/>
                    <a:pt x="16996" y="16782"/>
                    <a:pt x="16996" y="14695"/>
                  </a:cubicBezTo>
                  <a:lnTo>
                    <a:pt x="16996" y="13624"/>
                  </a:lnTo>
                  <a:lnTo>
                    <a:pt x="16996" y="10852"/>
                  </a:lnTo>
                  <a:cubicBezTo>
                    <a:pt x="16996" y="9512"/>
                    <a:pt x="15911" y="8428"/>
                    <a:pt x="14571" y="8428"/>
                  </a:cubicBezTo>
                  <a:cubicBezTo>
                    <a:pt x="13231" y="8428"/>
                    <a:pt x="12142" y="9512"/>
                    <a:pt x="12142" y="10852"/>
                  </a:cubicBezTo>
                  <a:lnTo>
                    <a:pt x="12142" y="12625"/>
                  </a:lnTo>
                  <a:cubicBezTo>
                    <a:pt x="12142" y="13176"/>
                    <a:pt x="11696" y="13624"/>
                    <a:pt x="11144" y="13624"/>
                  </a:cubicBezTo>
                  <a:cubicBezTo>
                    <a:pt x="10593" y="13624"/>
                    <a:pt x="10146" y="13176"/>
                    <a:pt x="10146" y="12625"/>
                  </a:cubicBezTo>
                  <a:lnTo>
                    <a:pt x="10146" y="2698"/>
                  </a:lnTo>
                  <a:cubicBezTo>
                    <a:pt x="10146" y="1236"/>
                    <a:pt x="8984" y="23"/>
                    <a:pt x="7526" y="1"/>
                  </a:cubicBezTo>
                  <a:cubicBezTo>
                    <a:pt x="7514" y="1"/>
                    <a:pt x="7503" y="1"/>
                    <a:pt x="7492"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1033376" y="2629378"/>
              <a:ext cx="93732" cy="1984743"/>
            </a:xfrm>
            <a:custGeom>
              <a:avLst/>
              <a:gdLst/>
              <a:ahLst/>
              <a:cxnLst/>
              <a:rect l="l" t="t" r="r" b="b"/>
              <a:pathLst>
                <a:path w="1460" h="30915" extrusionOk="0">
                  <a:moveTo>
                    <a:pt x="1344" y="0"/>
                  </a:moveTo>
                  <a:cubicBezTo>
                    <a:pt x="1300" y="0"/>
                    <a:pt x="1140" y="8"/>
                    <a:pt x="948" y="192"/>
                  </a:cubicBezTo>
                  <a:cubicBezTo>
                    <a:pt x="515" y="588"/>
                    <a:pt x="1" y="1741"/>
                    <a:pt x="1" y="4940"/>
                  </a:cubicBezTo>
                  <a:lnTo>
                    <a:pt x="1" y="30805"/>
                  </a:lnTo>
                  <a:cubicBezTo>
                    <a:pt x="1" y="30864"/>
                    <a:pt x="50" y="30914"/>
                    <a:pt x="115" y="30914"/>
                  </a:cubicBezTo>
                  <a:cubicBezTo>
                    <a:pt x="178" y="30914"/>
                    <a:pt x="228" y="30864"/>
                    <a:pt x="228" y="30805"/>
                  </a:cubicBezTo>
                  <a:lnTo>
                    <a:pt x="228" y="4940"/>
                  </a:lnTo>
                  <a:cubicBezTo>
                    <a:pt x="228" y="1709"/>
                    <a:pt x="761" y="693"/>
                    <a:pt x="1081" y="373"/>
                  </a:cubicBezTo>
                  <a:cubicBezTo>
                    <a:pt x="1226" y="232"/>
                    <a:pt x="1331" y="228"/>
                    <a:pt x="1341" y="228"/>
                  </a:cubicBezTo>
                  <a:cubicBezTo>
                    <a:pt x="1345" y="228"/>
                    <a:pt x="1349" y="229"/>
                    <a:pt x="1353" y="229"/>
                  </a:cubicBezTo>
                  <a:cubicBezTo>
                    <a:pt x="1407" y="229"/>
                    <a:pt x="1451" y="178"/>
                    <a:pt x="1455" y="123"/>
                  </a:cubicBezTo>
                  <a:cubicBezTo>
                    <a:pt x="1459" y="59"/>
                    <a:pt x="1413" y="5"/>
                    <a:pt x="1354" y="0"/>
                  </a:cubicBezTo>
                  <a:cubicBezTo>
                    <a:pt x="1352" y="0"/>
                    <a:pt x="1349" y="0"/>
                    <a:pt x="13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7"/>
            <p:cNvSpPr/>
            <p:nvPr/>
          </p:nvSpPr>
          <p:spPr>
            <a:xfrm>
              <a:off x="1165948" y="2629378"/>
              <a:ext cx="84872" cy="1984743"/>
            </a:xfrm>
            <a:custGeom>
              <a:avLst/>
              <a:gdLst/>
              <a:ahLst/>
              <a:cxnLst/>
              <a:rect l="l" t="t" r="r" b="b"/>
              <a:pathLst>
                <a:path w="1322" h="30915" extrusionOk="0">
                  <a:moveTo>
                    <a:pt x="123" y="1"/>
                  </a:moveTo>
                  <a:cubicBezTo>
                    <a:pt x="88" y="1"/>
                    <a:pt x="54" y="16"/>
                    <a:pt x="32" y="45"/>
                  </a:cubicBezTo>
                  <a:cubicBezTo>
                    <a:pt x="0" y="95"/>
                    <a:pt x="9" y="169"/>
                    <a:pt x="59" y="205"/>
                  </a:cubicBezTo>
                  <a:cubicBezTo>
                    <a:pt x="69" y="215"/>
                    <a:pt x="1094" y="975"/>
                    <a:pt x="1094" y="3259"/>
                  </a:cubicBezTo>
                  <a:lnTo>
                    <a:pt x="1094" y="30805"/>
                  </a:lnTo>
                  <a:cubicBezTo>
                    <a:pt x="1094" y="30864"/>
                    <a:pt x="1144" y="30914"/>
                    <a:pt x="1208" y="30914"/>
                  </a:cubicBezTo>
                  <a:cubicBezTo>
                    <a:pt x="1267" y="30914"/>
                    <a:pt x="1321" y="30864"/>
                    <a:pt x="1321" y="30805"/>
                  </a:cubicBezTo>
                  <a:lnTo>
                    <a:pt x="1321" y="3259"/>
                  </a:lnTo>
                  <a:cubicBezTo>
                    <a:pt x="1321" y="848"/>
                    <a:pt x="237" y="55"/>
                    <a:pt x="191" y="23"/>
                  </a:cubicBezTo>
                  <a:cubicBezTo>
                    <a:pt x="171" y="8"/>
                    <a:pt x="147" y="1"/>
                    <a:pt x="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7"/>
            <p:cNvSpPr/>
            <p:nvPr/>
          </p:nvSpPr>
          <p:spPr>
            <a:xfrm>
              <a:off x="1141873" y="2627324"/>
              <a:ext cx="14766" cy="1986797"/>
            </a:xfrm>
            <a:custGeom>
              <a:avLst/>
              <a:gdLst/>
              <a:ahLst/>
              <a:cxnLst/>
              <a:rect l="l" t="t" r="r" b="b"/>
              <a:pathLst>
                <a:path w="230" h="30947" extrusionOk="0">
                  <a:moveTo>
                    <a:pt x="116" y="1"/>
                  </a:moveTo>
                  <a:cubicBezTo>
                    <a:pt x="51" y="1"/>
                    <a:pt x="1" y="50"/>
                    <a:pt x="1" y="110"/>
                  </a:cubicBezTo>
                  <a:lnTo>
                    <a:pt x="1" y="30837"/>
                  </a:lnTo>
                  <a:cubicBezTo>
                    <a:pt x="1" y="30896"/>
                    <a:pt x="51" y="30946"/>
                    <a:pt x="116" y="30946"/>
                  </a:cubicBezTo>
                  <a:cubicBezTo>
                    <a:pt x="175" y="30946"/>
                    <a:pt x="230" y="30896"/>
                    <a:pt x="230" y="30837"/>
                  </a:cubicBezTo>
                  <a:lnTo>
                    <a:pt x="230" y="110"/>
                  </a:lnTo>
                  <a:cubicBezTo>
                    <a:pt x="230" y="50"/>
                    <a:pt x="175" y="1"/>
                    <a:pt x="1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1374533" y="3501600"/>
              <a:ext cx="14381" cy="326264"/>
            </a:xfrm>
            <a:custGeom>
              <a:avLst/>
              <a:gdLst/>
              <a:ahLst/>
              <a:cxnLst/>
              <a:rect l="l" t="t" r="r" b="b"/>
              <a:pathLst>
                <a:path w="224" h="5082" extrusionOk="0">
                  <a:moveTo>
                    <a:pt x="110" y="1"/>
                  </a:moveTo>
                  <a:cubicBezTo>
                    <a:pt x="51" y="1"/>
                    <a:pt x="1" y="56"/>
                    <a:pt x="1" y="115"/>
                  </a:cubicBezTo>
                  <a:lnTo>
                    <a:pt x="1" y="4968"/>
                  </a:lnTo>
                  <a:cubicBezTo>
                    <a:pt x="1" y="5027"/>
                    <a:pt x="51" y="5082"/>
                    <a:pt x="110" y="5082"/>
                  </a:cubicBezTo>
                  <a:cubicBezTo>
                    <a:pt x="174" y="5082"/>
                    <a:pt x="224" y="5027"/>
                    <a:pt x="224" y="4968"/>
                  </a:cubicBezTo>
                  <a:lnTo>
                    <a:pt x="224" y="115"/>
                  </a:lnTo>
                  <a:cubicBezTo>
                    <a:pt x="224" y="56"/>
                    <a:pt x="174" y="1"/>
                    <a:pt x="1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1511214" y="3170521"/>
              <a:ext cx="70556" cy="656830"/>
            </a:xfrm>
            <a:custGeom>
              <a:avLst/>
              <a:gdLst/>
              <a:ahLst/>
              <a:cxnLst/>
              <a:rect l="l" t="t" r="r" b="b"/>
              <a:pathLst>
                <a:path w="1099" h="10231" extrusionOk="0">
                  <a:moveTo>
                    <a:pt x="971" y="0"/>
                  </a:moveTo>
                  <a:cubicBezTo>
                    <a:pt x="951" y="0"/>
                    <a:pt x="930" y="6"/>
                    <a:pt x="912" y="17"/>
                  </a:cubicBezTo>
                  <a:cubicBezTo>
                    <a:pt x="0" y="564"/>
                    <a:pt x="146" y="1620"/>
                    <a:pt x="150" y="1652"/>
                  </a:cubicBezTo>
                  <a:lnTo>
                    <a:pt x="150" y="10116"/>
                  </a:lnTo>
                  <a:cubicBezTo>
                    <a:pt x="150" y="10180"/>
                    <a:pt x="201" y="10230"/>
                    <a:pt x="264" y="10230"/>
                  </a:cubicBezTo>
                  <a:cubicBezTo>
                    <a:pt x="329" y="10230"/>
                    <a:pt x="379" y="10180"/>
                    <a:pt x="379" y="10116"/>
                  </a:cubicBezTo>
                  <a:lnTo>
                    <a:pt x="373" y="1635"/>
                  </a:lnTo>
                  <a:cubicBezTo>
                    <a:pt x="373" y="1625"/>
                    <a:pt x="247" y="682"/>
                    <a:pt x="1030" y="213"/>
                  </a:cubicBezTo>
                  <a:cubicBezTo>
                    <a:pt x="1080" y="181"/>
                    <a:pt x="1099" y="108"/>
                    <a:pt x="1067" y="53"/>
                  </a:cubicBezTo>
                  <a:cubicBezTo>
                    <a:pt x="1046" y="20"/>
                    <a:pt x="1009" y="0"/>
                    <a:pt x="9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1610082" y="3170392"/>
              <a:ext cx="14381" cy="634681"/>
            </a:xfrm>
            <a:custGeom>
              <a:avLst/>
              <a:gdLst/>
              <a:ahLst/>
              <a:cxnLst/>
              <a:rect l="l" t="t" r="r" b="b"/>
              <a:pathLst>
                <a:path w="224" h="9886" extrusionOk="0">
                  <a:moveTo>
                    <a:pt x="114" y="0"/>
                  </a:moveTo>
                  <a:cubicBezTo>
                    <a:pt x="51" y="0"/>
                    <a:pt x="1" y="55"/>
                    <a:pt x="1" y="114"/>
                  </a:cubicBezTo>
                  <a:lnTo>
                    <a:pt x="1" y="9772"/>
                  </a:lnTo>
                  <a:cubicBezTo>
                    <a:pt x="1" y="9831"/>
                    <a:pt x="51" y="9885"/>
                    <a:pt x="114" y="9885"/>
                  </a:cubicBezTo>
                  <a:cubicBezTo>
                    <a:pt x="173" y="9885"/>
                    <a:pt x="224" y="9831"/>
                    <a:pt x="224" y="9772"/>
                  </a:cubicBezTo>
                  <a:lnTo>
                    <a:pt x="224" y="114"/>
                  </a:lnTo>
                  <a:cubicBezTo>
                    <a:pt x="224" y="55"/>
                    <a:pt x="173" y="0"/>
                    <a:pt x="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7"/>
            <p:cNvSpPr/>
            <p:nvPr/>
          </p:nvSpPr>
          <p:spPr>
            <a:xfrm>
              <a:off x="1265715" y="3927311"/>
              <a:ext cx="574975" cy="679814"/>
            </a:xfrm>
            <a:custGeom>
              <a:avLst/>
              <a:gdLst/>
              <a:ahLst/>
              <a:cxnLst/>
              <a:rect l="l" t="t" r="r" b="b"/>
              <a:pathLst>
                <a:path w="8956" h="10589" extrusionOk="0">
                  <a:moveTo>
                    <a:pt x="8742" y="1"/>
                  </a:moveTo>
                  <a:cubicBezTo>
                    <a:pt x="5611" y="379"/>
                    <a:pt x="3400" y="2375"/>
                    <a:pt x="3400" y="2375"/>
                  </a:cubicBezTo>
                  <a:lnTo>
                    <a:pt x="3400" y="5074"/>
                  </a:lnTo>
                  <a:lnTo>
                    <a:pt x="2156" y="3400"/>
                  </a:lnTo>
                  <a:cubicBezTo>
                    <a:pt x="0" y="6099"/>
                    <a:pt x="434" y="10588"/>
                    <a:pt x="434" y="10588"/>
                  </a:cubicBezTo>
                  <a:cubicBezTo>
                    <a:pt x="1618" y="10165"/>
                    <a:pt x="5287" y="8474"/>
                    <a:pt x="7123" y="5720"/>
                  </a:cubicBezTo>
                  <a:cubicBezTo>
                    <a:pt x="8956" y="2968"/>
                    <a:pt x="8742" y="1"/>
                    <a:pt x="8742"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7"/>
            <p:cNvSpPr/>
            <p:nvPr/>
          </p:nvSpPr>
          <p:spPr>
            <a:xfrm>
              <a:off x="1293513" y="4300699"/>
              <a:ext cx="730660" cy="306427"/>
            </a:xfrm>
            <a:custGeom>
              <a:avLst/>
              <a:gdLst/>
              <a:ahLst/>
              <a:cxnLst/>
              <a:rect l="l" t="t" r="r" b="b"/>
              <a:pathLst>
                <a:path w="11381" h="4773" extrusionOk="0">
                  <a:moveTo>
                    <a:pt x="7385" y="0"/>
                  </a:moveTo>
                  <a:cubicBezTo>
                    <a:pt x="6822" y="0"/>
                    <a:pt x="6211" y="74"/>
                    <a:pt x="5561" y="256"/>
                  </a:cubicBezTo>
                  <a:cubicBezTo>
                    <a:pt x="2083" y="1227"/>
                    <a:pt x="1" y="4772"/>
                    <a:pt x="1" y="4772"/>
                  </a:cubicBezTo>
                  <a:cubicBezTo>
                    <a:pt x="2247" y="4772"/>
                    <a:pt x="11381" y="1395"/>
                    <a:pt x="11381" y="1395"/>
                  </a:cubicBezTo>
                  <a:cubicBezTo>
                    <a:pt x="11381" y="1395"/>
                    <a:pt x="9835" y="0"/>
                    <a:pt x="7385"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7"/>
            <p:cNvSpPr/>
            <p:nvPr/>
          </p:nvSpPr>
          <p:spPr>
            <a:xfrm>
              <a:off x="1288506" y="3923844"/>
              <a:ext cx="543132" cy="686747"/>
            </a:xfrm>
            <a:custGeom>
              <a:avLst/>
              <a:gdLst/>
              <a:ahLst/>
              <a:cxnLst/>
              <a:rect l="l" t="t" r="r" b="b"/>
              <a:pathLst>
                <a:path w="8460" h="10697" extrusionOk="0">
                  <a:moveTo>
                    <a:pt x="8310" y="0"/>
                  </a:moveTo>
                  <a:lnTo>
                    <a:pt x="1" y="10583"/>
                  </a:lnTo>
                  <a:lnTo>
                    <a:pt x="151" y="10697"/>
                  </a:lnTo>
                  <a:lnTo>
                    <a:pt x="8460" y="114"/>
                  </a:lnTo>
                  <a:lnTo>
                    <a:pt x="8310"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7"/>
            <p:cNvSpPr/>
            <p:nvPr/>
          </p:nvSpPr>
          <p:spPr>
            <a:xfrm>
              <a:off x="1636147" y="4164081"/>
              <a:ext cx="149843" cy="12326"/>
            </a:xfrm>
            <a:custGeom>
              <a:avLst/>
              <a:gdLst/>
              <a:ahLst/>
              <a:cxnLst/>
              <a:rect l="l" t="t" r="r" b="b"/>
              <a:pathLst>
                <a:path w="2334" h="192" extrusionOk="0">
                  <a:moveTo>
                    <a:pt x="0" y="0"/>
                  </a:moveTo>
                  <a:lnTo>
                    <a:pt x="0" y="192"/>
                  </a:lnTo>
                  <a:lnTo>
                    <a:pt x="2334" y="192"/>
                  </a:lnTo>
                  <a:lnTo>
                    <a:pt x="2334"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1330107" y="4275211"/>
              <a:ext cx="129620" cy="129684"/>
            </a:xfrm>
            <a:custGeom>
              <a:avLst/>
              <a:gdLst/>
              <a:ahLst/>
              <a:cxnLst/>
              <a:rect l="l" t="t" r="r" b="b"/>
              <a:pathLst>
                <a:path w="2019" h="2020" extrusionOk="0">
                  <a:moveTo>
                    <a:pt x="137" y="1"/>
                  </a:moveTo>
                  <a:lnTo>
                    <a:pt x="0" y="133"/>
                  </a:lnTo>
                  <a:lnTo>
                    <a:pt x="1887" y="2020"/>
                  </a:lnTo>
                  <a:lnTo>
                    <a:pt x="2019" y="1883"/>
                  </a:lnTo>
                  <a:lnTo>
                    <a:pt x="137"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3" name="Google Shape;2723;p47"/>
          <p:cNvSpPr/>
          <p:nvPr/>
        </p:nvSpPr>
        <p:spPr>
          <a:xfrm flipH="1">
            <a:off x="657150" y="4645625"/>
            <a:ext cx="1609800" cy="218400"/>
          </a:xfrm>
          <a:prstGeom prst="ellipse">
            <a:avLst/>
          </a:prstGeom>
          <a:solidFill>
            <a:srgbClr val="21204D">
              <a:alpha val="21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7"/>
          <p:cNvSpPr/>
          <p:nvPr/>
        </p:nvSpPr>
        <p:spPr>
          <a:xfrm flipH="1">
            <a:off x="2417550" y="4645625"/>
            <a:ext cx="1792500" cy="218400"/>
          </a:xfrm>
          <a:prstGeom prst="ellipse">
            <a:avLst/>
          </a:prstGeom>
          <a:solidFill>
            <a:srgbClr val="21204D">
              <a:alpha val="21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ine 2">
            <a:extLst>
              <a:ext uri="{FF2B5EF4-FFF2-40B4-BE49-F238E27FC236}">
                <a16:creationId xmlns:a16="http://schemas.microsoft.com/office/drawing/2014/main" id="{5BCD36E0-CAE3-4030-A197-9B667A220F0A}"/>
              </a:ext>
            </a:extLst>
          </p:cNvPr>
          <p:cNvPicPr>
            <a:picLocks noChangeAspect="1"/>
          </p:cNvPicPr>
          <p:nvPr/>
        </p:nvPicPr>
        <p:blipFill rotWithShape="1">
          <a:blip r:embed="rId3"/>
          <a:srcRect b="1901"/>
          <a:stretch/>
        </p:blipFill>
        <p:spPr>
          <a:xfrm rot="5400000">
            <a:off x="6400335" y="1852900"/>
            <a:ext cx="539750" cy="4947578"/>
          </a:xfrm>
          <a:prstGeom prst="rect">
            <a:avLst/>
          </a:prstGeom>
        </p:spPr>
      </p:pic>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4"/>
        <p:cNvGrpSpPr/>
        <p:nvPr/>
      </p:nvGrpSpPr>
      <p:grpSpPr>
        <a:xfrm>
          <a:off x="0" y="0"/>
          <a:ext cx="0" cy="0"/>
          <a:chOff x="0" y="0"/>
          <a:chExt cx="0" cy="0"/>
        </a:xfrm>
      </p:grpSpPr>
      <p:sp>
        <p:nvSpPr>
          <p:cNvPr id="1105" name="Google Shape;1105;p42"/>
          <p:cNvSpPr txBox="1">
            <a:spLocks noGrp="1"/>
          </p:cNvSpPr>
          <p:nvPr>
            <p:ph type="ctrTitle"/>
          </p:nvPr>
        </p:nvSpPr>
        <p:spPr>
          <a:xfrm>
            <a:off x="1810803" y="2102331"/>
            <a:ext cx="5522400" cy="18630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en" sz="4800" dirty="0">
                <a:solidFill>
                  <a:srgbClr val="F3F3F3"/>
                </a:solidFill>
              </a:rPr>
              <a:t>THANK YOU FOR YOUR TIME</a:t>
            </a:r>
            <a:endParaRPr sz="4800" dirty="0">
              <a:solidFill>
                <a:srgbClr val="F3F3F3"/>
              </a:solidFill>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50"/>
        <p:cNvGrpSpPr/>
        <p:nvPr/>
      </p:nvGrpSpPr>
      <p:grpSpPr>
        <a:xfrm>
          <a:off x="0" y="0"/>
          <a:ext cx="0" cy="0"/>
          <a:chOff x="0" y="0"/>
          <a:chExt cx="0" cy="0"/>
        </a:xfrm>
      </p:grpSpPr>
      <p:sp>
        <p:nvSpPr>
          <p:cNvPr id="451" name="Google Shape;451;p30"/>
          <p:cNvSpPr txBox="1">
            <a:spLocks noGrp="1"/>
          </p:cNvSpPr>
          <p:nvPr>
            <p:ph type="ctrTitle" idx="2"/>
          </p:nvPr>
        </p:nvSpPr>
        <p:spPr>
          <a:xfrm flipH="1">
            <a:off x="5902850" y="2049670"/>
            <a:ext cx="2472900" cy="1241400"/>
          </a:xfrm>
          <a:prstGeom prst="rect">
            <a:avLst/>
          </a:prstGeom>
        </p:spPr>
        <p:txBody>
          <a:bodyPr spcFirstLastPara="1" wrap="square" lIns="68575" tIns="34275" rIns="68575" bIns="34275" anchor="b" anchorCtr="0">
            <a:noAutofit/>
          </a:bodyPr>
          <a:lstStyle/>
          <a:p>
            <a:pPr marL="0" lvl="0" indent="0" algn="ctr" rtl="0">
              <a:spcBef>
                <a:spcPts val="0"/>
              </a:spcBef>
              <a:spcAft>
                <a:spcPts val="0"/>
              </a:spcAft>
              <a:buNone/>
            </a:pPr>
            <a:r>
              <a:rPr lang="ro-RO" sz="4000" dirty="0"/>
              <a:t>DESPRE</a:t>
            </a:r>
            <a:r>
              <a:rPr lang="en" sz="4000" dirty="0"/>
              <a:t> </a:t>
            </a:r>
            <a:r>
              <a:rPr lang="ro-RO" sz="4000" dirty="0"/>
              <a:t>REST </a:t>
            </a:r>
            <a:r>
              <a:rPr lang="ro-RO" sz="4000" dirty="0" err="1"/>
              <a:t>APIs</a:t>
            </a:r>
            <a:endParaRPr sz="4000" dirty="0"/>
          </a:p>
        </p:txBody>
      </p:sp>
      <p:sp>
        <p:nvSpPr>
          <p:cNvPr id="454" name="Google Shape;454;p30"/>
          <p:cNvSpPr/>
          <p:nvPr/>
        </p:nvSpPr>
        <p:spPr>
          <a:xfrm>
            <a:off x="4198116" y="2445084"/>
            <a:ext cx="13983" cy="13946"/>
          </a:xfrm>
          <a:custGeom>
            <a:avLst/>
            <a:gdLst/>
            <a:ahLst/>
            <a:cxnLst/>
            <a:rect l="l" t="t" r="r" b="b"/>
            <a:pathLst>
              <a:path w="380" h="379" extrusionOk="0">
                <a:moveTo>
                  <a:pt x="192" y="0"/>
                </a:moveTo>
                <a:cubicBezTo>
                  <a:pt x="88" y="0"/>
                  <a:pt x="1" y="82"/>
                  <a:pt x="1" y="187"/>
                </a:cubicBezTo>
                <a:cubicBezTo>
                  <a:pt x="1" y="292"/>
                  <a:pt x="88" y="379"/>
                  <a:pt x="192" y="379"/>
                </a:cubicBezTo>
                <a:cubicBezTo>
                  <a:pt x="297" y="379"/>
                  <a:pt x="379" y="292"/>
                  <a:pt x="379" y="187"/>
                </a:cubicBezTo>
                <a:cubicBezTo>
                  <a:pt x="379" y="82"/>
                  <a:pt x="297" y="0"/>
                  <a:pt x="192"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30"/>
          <p:cNvGrpSpPr/>
          <p:nvPr/>
        </p:nvGrpSpPr>
        <p:grpSpPr>
          <a:xfrm>
            <a:off x="409625" y="1109924"/>
            <a:ext cx="4554838" cy="3344527"/>
            <a:chOff x="409625" y="1109924"/>
            <a:chExt cx="4554838" cy="3344527"/>
          </a:xfrm>
        </p:grpSpPr>
        <p:sp>
          <p:nvSpPr>
            <p:cNvPr id="456" name="Google Shape;456;p30"/>
            <p:cNvSpPr/>
            <p:nvPr/>
          </p:nvSpPr>
          <p:spPr>
            <a:xfrm flipH="1">
              <a:off x="409625" y="4236051"/>
              <a:ext cx="4391100" cy="218400"/>
            </a:xfrm>
            <a:prstGeom prst="ellipse">
              <a:avLst/>
            </a:prstGeom>
            <a:solidFill>
              <a:srgbClr val="21204D">
                <a:alpha val="21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p:nvPr/>
          </p:nvSpPr>
          <p:spPr>
            <a:xfrm>
              <a:off x="1409123" y="3092610"/>
              <a:ext cx="506039" cy="368306"/>
            </a:xfrm>
            <a:custGeom>
              <a:avLst/>
              <a:gdLst/>
              <a:ahLst/>
              <a:cxnLst/>
              <a:rect l="l" t="t" r="r" b="b"/>
              <a:pathLst>
                <a:path w="13752" h="10009" extrusionOk="0">
                  <a:moveTo>
                    <a:pt x="5005" y="0"/>
                  </a:moveTo>
                  <a:cubicBezTo>
                    <a:pt x="2243" y="0"/>
                    <a:pt x="0" y="2248"/>
                    <a:pt x="0" y="5004"/>
                  </a:cubicBezTo>
                  <a:cubicBezTo>
                    <a:pt x="0" y="7762"/>
                    <a:pt x="2243" y="10009"/>
                    <a:pt x="5005" y="10009"/>
                  </a:cubicBezTo>
                  <a:lnTo>
                    <a:pt x="12702" y="10009"/>
                  </a:lnTo>
                  <a:cubicBezTo>
                    <a:pt x="13281" y="10009"/>
                    <a:pt x="13751" y="9535"/>
                    <a:pt x="13751" y="8956"/>
                  </a:cubicBezTo>
                  <a:cubicBezTo>
                    <a:pt x="13751" y="8378"/>
                    <a:pt x="13281" y="7903"/>
                    <a:pt x="12702" y="7903"/>
                  </a:cubicBezTo>
                  <a:lnTo>
                    <a:pt x="5005" y="7903"/>
                  </a:lnTo>
                  <a:cubicBezTo>
                    <a:pt x="3404" y="7903"/>
                    <a:pt x="2102" y="6605"/>
                    <a:pt x="2102" y="5004"/>
                  </a:cubicBezTo>
                  <a:cubicBezTo>
                    <a:pt x="2102" y="3405"/>
                    <a:pt x="3404" y="2106"/>
                    <a:pt x="5005" y="2106"/>
                  </a:cubicBezTo>
                  <a:lnTo>
                    <a:pt x="8514" y="2106"/>
                  </a:lnTo>
                  <a:cubicBezTo>
                    <a:pt x="9097" y="2106"/>
                    <a:pt x="9567" y="1632"/>
                    <a:pt x="9567" y="1053"/>
                  </a:cubicBezTo>
                  <a:cubicBezTo>
                    <a:pt x="9567" y="475"/>
                    <a:pt x="9097" y="0"/>
                    <a:pt x="8514"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0"/>
            <p:cNvSpPr/>
            <p:nvPr/>
          </p:nvSpPr>
          <p:spPr>
            <a:xfrm>
              <a:off x="1495966" y="3415618"/>
              <a:ext cx="743530" cy="100016"/>
            </a:xfrm>
            <a:custGeom>
              <a:avLst/>
              <a:gdLst/>
              <a:ahLst/>
              <a:cxnLst/>
              <a:rect l="l" t="t" r="r" b="b"/>
              <a:pathLst>
                <a:path w="20206" h="2718" extrusionOk="0">
                  <a:moveTo>
                    <a:pt x="106" y="0"/>
                  </a:moveTo>
                  <a:cubicBezTo>
                    <a:pt x="47" y="0"/>
                    <a:pt x="1" y="46"/>
                    <a:pt x="1" y="105"/>
                  </a:cubicBezTo>
                  <a:lnTo>
                    <a:pt x="1" y="2612"/>
                  </a:lnTo>
                  <a:cubicBezTo>
                    <a:pt x="1" y="2671"/>
                    <a:pt x="47" y="2717"/>
                    <a:pt x="106" y="2717"/>
                  </a:cubicBezTo>
                  <a:lnTo>
                    <a:pt x="20105" y="2717"/>
                  </a:lnTo>
                  <a:cubicBezTo>
                    <a:pt x="20159" y="2717"/>
                    <a:pt x="20205" y="2671"/>
                    <a:pt x="20205" y="2612"/>
                  </a:cubicBezTo>
                  <a:lnTo>
                    <a:pt x="20205" y="105"/>
                  </a:lnTo>
                  <a:cubicBezTo>
                    <a:pt x="20205" y="46"/>
                    <a:pt x="20159" y="0"/>
                    <a:pt x="20105"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0"/>
            <p:cNvSpPr/>
            <p:nvPr/>
          </p:nvSpPr>
          <p:spPr>
            <a:xfrm>
              <a:off x="1854520" y="3515597"/>
              <a:ext cx="100347" cy="472958"/>
            </a:xfrm>
            <a:custGeom>
              <a:avLst/>
              <a:gdLst/>
              <a:ahLst/>
              <a:cxnLst/>
              <a:rect l="l" t="t" r="r" b="b"/>
              <a:pathLst>
                <a:path w="2727" h="12853" extrusionOk="0">
                  <a:moveTo>
                    <a:pt x="1" y="0"/>
                  </a:moveTo>
                  <a:lnTo>
                    <a:pt x="1" y="12853"/>
                  </a:lnTo>
                  <a:lnTo>
                    <a:pt x="2727" y="12853"/>
                  </a:lnTo>
                  <a:lnTo>
                    <a:pt x="2727"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p:nvPr/>
          </p:nvSpPr>
          <p:spPr>
            <a:xfrm>
              <a:off x="1854520" y="3738627"/>
              <a:ext cx="100347" cy="26715"/>
            </a:xfrm>
            <a:custGeom>
              <a:avLst/>
              <a:gdLst/>
              <a:ahLst/>
              <a:cxnLst/>
              <a:rect l="l" t="t" r="r" b="b"/>
              <a:pathLst>
                <a:path w="2727" h="726" extrusionOk="0">
                  <a:moveTo>
                    <a:pt x="1" y="0"/>
                  </a:moveTo>
                  <a:lnTo>
                    <a:pt x="1" y="726"/>
                  </a:lnTo>
                  <a:lnTo>
                    <a:pt x="2727" y="726"/>
                  </a:lnTo>
                  <a:lnTo>
                    <a:pt x="2727"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0"/>
            <p:cNvSpPr/>
            <p:nvPr/>
          </p:nvSpPr>
          <p:spPr>
            <a:xfrm>
              <a:off x="1854520" y="3515597"/>
              <a:ext cx="100347" cy="55196"/>
            </a:xfrm>
            <a:custGeom>
              <a:avLst/>
              <a:gdLst/>
              <a:ahLst/>
              <a:cxnLst/>
              <a:rect l="l" t="t" r="r" b="b"/>
              <a:pathLst>
                <a:path w="2727" h="1500" extrusionOk="0">
                  <a:moveTo>
                    <a:pt x="1" y="0"/>
                  </a:moveTo>
                  <a:lnTo>
                    <a:pt x="1" y="1500"/>
                  </a:lnTo>
                  <a:lnTo>
                    <a:pt x="2727" y="1500"/>
                  </a:lnTo>
                  <a:lnTo>
                    <a:pt x="2727"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0"/>
            <p:cNvSpPr/>
            <p:nvPr/>
          </p:nvSpPr>
          <p:spPr>
            <a:xfrm>
              <a:off x="1885725" y="3988850"/>
              <a:ext cx="37791" cy="229138"/>
            </a:xfrm>
            <a:custGeom>
              <a:avLst/>
              <a:gdLst/>
              <a:ahLst/>
              <a:cxnLst/>
              <a:rect l="l" t="t" r="r" b="b"/>
              <a:pathLst>
                <a:path w="1027" h="6227" extrusionOk="0">
                  <a:moveTo>
                    <a:pt x="1" y="1"/>
                  </a:moveTo>
                  <a:lnTo>
                    <a:pt x="1" y="6227"/>
                  </a:lnTo>
                  <a:lnTo>
                    <a:pt x="1027" y="6227"/>
                  </a:lnTo>
                  <a:lnTo>
                    <a:pt x="1027"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p:nvPr/>
          </p:nvSpPr>
          <p:spPr>
            <a:xfrm>
              <a:off x="1482571" y="4202202"/>
              <a:ext cx="770319" cy="76833"/>
            </a:xfrm>
            <a:custGeom>
              <a:avLst/>
              <a:gdLst/>
              <a:ahLst/>
              <a:cxnLst/>
              <a:rect l="l" t="t" r="r" b="b"/>
              <a:pathLst>
                <a:path w="20934" h="2088" extrusionOk="0">
                  <a:moveTo>
                    <a:pt x="1723" y="0"/>
                  </a:moveTo>
                  <a:cubicBezTo>
                    <a:pt x="775" y="0"/>
                    <a:pt x="1" y="770"/>
                    <a:pt x="1" y="1719"/>
                  </a:cubicBezTo>
                  <a:cubicBezTo>
                    <a:pt x="1" y="1923"/>
                    <a:pt x="165" y="2087"/>
                    <a:pt x="365" y="2087"/>
                  </a:cubicBezTo>
                  <a:cubicBezTo>
                    <a:pt x="571" y="2087"/>
                    <a:pt x="729" y="1923"/>
                    <a:pt x="729" y="1719"/>
                  </a:cubicBezTo>
                  <a:cubicBezTo>
                    <a:pt x="729" y="1172"/>
                    <a:pt x="1177" y="730"/>
                    <a:pt x="1723" y="730"/>
                  </a:cubicBezTo>
                  <a:lnTo>
                    <a:pt x="19211" y="730"/>
                  </a:lnTo>
                  <a:cubicBezTo>
                    <a:pt x="19758" y="730"/>
                    <a:pt x="20205" y="1172"/>
                    <a:pt x="20205" y="1719"/>
                  </a:cubicBezTo>
                  <a:cubicBezTo>
                    <a:pt x="20205" y="1923"/>
                    <a:pt x="20369" y="2087"/>
                    <a:pt x="20569" y="2087"/>
                  </a:cubicBezTo>
                  <a:cubicBezTo>
                    <a:pt x="20769" y="2087"/>
                    <a:pt x="20934" y="1923"/>
                    <a:pt x="20934" y="1719"/>
                  </a:cubicBezTo>
                  <a:cubicBezTo>
                    <a:pt x="20934" y="770"/>
                    <a:pt x="20159" y="0"/>
                    <a:pt x="19211"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0"/>
            <p:cNvSpPr/>
            <p:nvPr/>
          </p:nvSpPr>
          <p:spPr>
            <a:xfrm>
              <a:off x="1526176" y="4245770"/>
              <a:ext cx="69621" cy="69694"/>
            </a:xfrm>
            <a:custGeom>
              <a:avLst/>
              <a:gdLst/>
              <a:ahLst/>
              <a:cxnLst/>
              <a:rect l="l" t="t" r="r" b="b"/>
              <a:pathLst>
                <a:path w="1892" h="1894" extrusionOk="0">
                  <a:moveTo>
                    <a:pt x="944" y="1"/>
                  </a:moveTo>
                  <a:cubicBezTo>
                    <a:pt x="425" y="1"/>
                    <a:pt x="0" y="425"/>
                    <a:pt x="0" y="945"/>
                  </a:cubicBezTo>
                  <a:cubicBezTo>
                    <a:pt x="0" y="1469"/>
                    <a:pt x="425" y="1893"/>
                    <a:pt x="944" y="1893"/>
                  </a:cubicBezTo>
                  <a:cubicBezTo>
                    <a:pt x="1468" y="1893"/>
                    <a:pt x="1892" y="1469"/>
                    <a:pt x="1892" y="945"/>
                  </a:cubicBezTo>
                  <a:cubicBezTo>
                    <a:pt x="1892" y="425"/>
                    <a:pt x="1468" y="1"/>
                    <a:pt x="944"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0"/>
            <p:cNvSpPr/>
            <p:nvPr/>
          </p:nvSpPr>
          <p:spPr>
            <a:xfrm>
              <a:off x="2133961" y="4245770"/>
              <a:ext cx="69621" cy="69694"/>
            </a:xfrm>
            <a:custGeom>
              <a:avLst/>
              <a:gdLst/>
              <a:ahLst/>
              <a:cxnLst/>
              <a:rect l="l" t="t" r="r" b="b"/>
              <a:pathLst>
                <a:path w="1892" h="1894" extrusionOk="0">
                  <a:moveTo>
                    <a:pt x="944" y="1"/>
                  </a:moveTo>
                  <a:cubicBezTo>
                    <a:pt x="425" y="1"/>
                    <a:pt x="0" y="425"/>
                    <a:pt x="0" y="945"/>
                  </a:cubicBezTo>
                  <a:cubicBezTo>
                    <a:pt x="0" y="1469"/>
                    <a:pt x="425" y="1893"/>
                    <a:pt x="944" y="1893"/>
                  </a:cubicBezTo>
                  <a:cubicBezTo>
                    <a:pt x="1468" y="1893"/>
                    <a:pt x="1892" y="1469"/>
                    <a:pt x="1892" y="945"/>
                  </a:cubicBezTo>
                  <a:cubicBezTo>
                    <a:pt x="1892" y="425"/>
                    <a:pt x="1468" y="1"/>
                    <a:pt x="944"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p:nvPr/>
          </p:nvSpPr>
          <p:spPr>
            <a:xfrm>
              <a:off x="1287213" y="2465212"/>
              <a:ext cx="750007" cy="583976"/>
            </a:xfrm>
            <a:custGeom>
              <a:avLst/>
              <a:gdLst/>
              <a:ahLst/>
              <a:cxnLst/>
              <a:rect l="l" t="t" r="r" b="b"/>
              <a:pathLst>
                <a:path w="20382" h="15870" extrusionOk="0">
                  <a:moveTo>
                    <a:pt x="346" y="0"/>
                  </a:moveTo>
                  <a:cubicBezTo>
                    <a:pt x="154" y="0"/>
                    <a:pt x="0" y="156"/>
                    <a:pt x="0" y="347"/>
                  </a:cubicBezTo>
                  <a:lnTo>
                    <a:pt x="0" y="15519"/>
                  </a:lnTo>
                  <a:cubicBezTo>
                    <a:pt x="0" y="15716"/>
                    <a:pt x="154" y="15870"/>
                    <a:pt x="346" y="15870"/>
                  </a:cubicBezTo>
                  <a:lnTo>
                    <a:pt x="20031" y="15870"/>
                  </a:lnTo>
                  <a:cubicBezTo>
                    <a:pt x="20226" y="15870"/>
                    <a:pt x="20382" y="15716"/>
                    <a:pt x="20382" y="15519"/>
                  </a:cubicBezTo>
                  <a:lnTo>
                    <a:pt x="20382" y="347"/>
                  </a:lnTo>
                  <a:cubicBezTo>
                    <a:pt x="20382" y="156"/>
                    <a:pt x="20226" y="0"/>
                    <a:pt x="2003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0"/>
            <p:cNvSpPr/>
            <p:nvPr/>
          </p:nvSpPr>
          <p:spPr>
            <a:xfrm>
              <a:off x="1334829" y="2465212"/>
              <a:ext cx="750007" cy="583976"/>
            </a:xfrm>
            <a:custGeom>
              <a:avLst/>
              <a:gdLst/>
              <a:ahLst/>
              <a:cxnLst/>
              <a:rect l="l" t="t" r="r" b="b"/>
              <a:pathLst>
                <a:path w="20382" h="15870" extrusionOk="0">
                  <a:moveTo>
                    <a:pt x="347" y="0"/>
                  </a:moveTo>
                  <a:cubicBezTo>
                    <a:pt x="155" y="0"/>
                    <a:pt x="0" y="156"/>
                    <a:pt x="0" y="347"/>
                  </a:cubicBezTo>
                  <a:lnTo>
                    <a:pt x="0" y="15519"/>
                  </a:lnTo>
                  <a:cubicBezTo>
                    <a:pt x="0" y="15716"/>
                    <a:pt x="155" y="15870"/>
                    <a:pt x="347" y="15870"/>
                  </a:cubicBezTo>
                  <a:lnTo>
                    <a:pt x="20036" y="15870"/>
                  </a:lnTo>
                  <a:cubicBezTo>
                    <a:pt x="20228" y="15870"/>
                    <a:pt x="20382" y="15716"/>
                    <a:pt x="20382" y="15519"/>
                  </a:cubicBezTo>
                  <a:lnTo>
                    <a:pt x="20382" y="347"/>
                  </a:lnTo>
                  <a:cubicBezTo>
                    <a:pt x="20382" y="156"/>
                    <a:pt x="20228" y="0"/>
                    <a:pt x="20036"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0"/>
            <p:cNvSpPr/>
            <p:nvPr/>
          </p:nvSpPr>
          <p:spPr>
            <a:xfrm>
              <a:off x="1621923" y="3049152"/>
              <a:ext cx="95784" cy="42133"/>
            </a:xfrm>
            <a:custGeom>
              <a:avLst/>
              <a:gdLst/>
              <a:ahLst/>
              <a:cxnLst/>
              <a:rect l="l" t="t" r="r" b="b"/>
              <a:pathLst>
                <a:path w="2603" h="1145" extrusionOk="0">
                  <a:moveTo>
                    <a:pt x="1" y="1"/>
                  </a:moveTo>
                  <a:lnTo>
                    <a:pt x="1" y="1145"/>
                  </a:lnTo>
                  <a:lnTo>
                    <a:pt x="2603" y="1145"/>
                  </a:lnTo>
                  <a:lnTo>
                    <a:pt x="2603"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0"/>
            <p:cNvSpPr/>
            <p:nvPr/>
          </p:nvSpPr>
          <p:spPr>
            <a:xfrm>
              <a:off x="2251897" y="3241345"/>
              <a:ext cx="878688" cy="867427"/>
            </a:xfrm>
            <a:custGeom>
              <a:avLst/>
              <a:gdLst/>
              <a:ahLst/>
              <a:cxnLst/>
              <a:rect l="l" t="t" r="r" b="b"/>
              <a:pathLst>
                <a:path w="23879" h="23573" extrusionOk="0">
                  <a:moveTo>
                    <a:pt x="2615" y="0"/>
                  </a:moveTo>
                  <a:cubicBezTo>
                    <a:pt x="1318" y="0"/>
                    <a:pt x="0" y="1402"/>
                    <a:pt x="1240" y="3305"/>
                  </a:cubicBezTo>
                  <a:cubicBezTo>
                    <a:pt x="1240" y="3305"/>
                    <a:pt x="3400" y="6906"/>
                    <a:pt x="6690" y="10922"/>
                  </a:cubicBezTo>
                  <a:cubicBezTo>
                    <a:pt x="9985" y="14936"/>
                    <a:pt x="20623" y="22862"/>
                    <a:pt x="22141" y="23460"/>
                  </a:cubicBezTo>
                  <a:cubicBezTo>
                    <a:pt x="22323" y="23531"/>
                    <a:pt x="22542" y="23573"/>
                    <a:pt x="22750" y="23573"/>
                  </a:cubicBezTo>
                  <a:cubicBezTo>
                    <a:pt x="23358" y="23573"/>
                    <a:pt x="23879" y="23221"/>
                    <a:pt x="23148" y="22256"/>
                  </a:cubicBezTo>
                  <a:cubicBezTo>
                    <a:pt x="22168" y="20962"/>
                    <a:pt x="5095" y="1683"/>
                    <a:pt x="3737" y="430"/>
                  </a:cubicBezTo>
                  <a:cubicBezTo>
                    <a:pt x="3416" y="134"/>
                    <a:pt x="3016" y="0"/>
                    <a:pt x="2615"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0"/>
            <p:cNvSpPr/>
            <p:nvPr/>
          </p:nvSpPr>
          <p:spPr>
            <a:xfrm>
              <a:off x="3111192" y="3835588"/>
              <a:ext cx="300452" cy="358408"/>
            </a:xfrm>
            <a:custGeom>
              <a:avLst/>
              <a:gdLst/>
              <a:ahLst/>
              <a:cxnLst/>
              <a:rect l="l" t="t" r="r" b="b"/>
              <a:pathLst>
                <a:path w="8165" h="9740" extrusionOk="0">
                  <a:moveTo>
                    <a:pt x="6842" y="0"/>
                  </a:moveTo>
                  <a:lnTo>
                    <a:pt x="1" y="8842"/>
                  </a:lnTo>
                  <a:lnTo>
                    <a:pt x="1159" y="9740"/>
                  </a:lnTo>
                  <a:lnTo>
                    <a:pt x="8164" y="684"/>
                  </a:lnTo>
                  <a:cubicBezTo>
                    <a:pt x="8164" y="684"/>
                    <a:pt x="8023" y="625"/>
                    <a:pt x="6842"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2957084" y="3830584"/>
              <a:ext cx="405876" cy="330368"/>
            </a:xfrm>
            <a:custGeom>
              <a:avLst/>
              <a:gdLst/>
              <a:ahLst/>
              <a:cxnLst/>
              <a:rect l="l" t="t" r="r" b="b"/>
              <a:pathLst>
                <a:path w="11030" h="8978" extrusionOk="0">
                  <a:moveTo>
                    <a:pt x="10538" y="1"/>
                  </a:moveTo>
                  <a:cubicBezTo>
                    <a:pt x="9199" y="1"/>
                    <a:pt x="6980" y="2424"/>
                    <a:pt x="5547" y="3946"/>
                  </a:cubicBezTo>
                  <a:cubicBezTo>
                    <a:pt x="5094" y="4430"/>
                    <a:pt x="4589" y="4603"/>
                    <a:pt x="4098" y="4603"/>
                  </a:cubicBezTo>
                  <a:cubicBezTo>
                    <a:pt x="2864" y="4603"/>
                    <a:pt x="1723" y="3509"/>
                    <a:pt x="1723" y="3509"/>
                  </a:cubicBezTo>
                  <a:lnTo>
                    <a:pt x="0" y="5732"/>
                  </a:lnTo>
                  <a:lnTo>
                    <a:pt x="4189" y="8978"/>
                  </a:lnTo>
                  <a:lnTo>
                    <a:pt x="11030" y="136"/>
                  </a:lnTo>
                  <a:cubicBezTo>
                    <a:pt x="11008" y="122"/>
                    <a:pt x="10985" y="109"/>
                    <a:pt x="10958" y="99"/>
                  </a:cubicBezTo>
                  <a:cubicBezTo>
                    <a:pt x="10831" y="32"/>
                    <a:pt x="10690" y="1"/>
                    <a:pt x="1053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3207160" y="3834595"/>
              <a:ext cx="104836" cy="174751"/>
            </a:xfrm>
            <a:custGeom>
              <a:avLst/>
              <a:gdLst/>
              <a:ahLst/>
              <a:cxnLst/>
              <a:rect l="l" t="t" r="r" b="b"/>
              <a:pathLst>
                <a:path w="2849" h="4749" extrusionOk="0">
                  <a:moveTo>
                    <a:pt x="2790" y="0"/>
                  </a:moveTo>
                  <a:cubicBezTo>
                    <a:pt x="2780" y="13"/>
                    <a:pt x="1554" y="1490"/>
                    <a:pt x="779" y="2598"/>
                  </a:cubicBezTo>
                  <a:cubicBezTo>
                    <a:pt x="1" y="3723"/>
                    <a:pt x="561" y="4735"/>
                    <a:pt x="565" y="4748"/>
                  </a:cubicBezTo>
                  <a:lnTo>
                    <a:pt x="629" y="4712"/>
                  </a:lnTo>
                  <a:cubicBezTo>
                    <a:pt x="624" y="4699"/>
                    <a:pt x="87" y="3728"/>
                    <a:pt x="843" y="2638"/>
                  </a:cubicBezTo>
                  <a:cubicBezTo>
                    <a:pt x="1608" y="1536"/>
                    <a:pt x="2835" y="63"/>
                    <a:pt x="2849" y="45"/>
                  </a:cubicBezTo>
                  <a:lnTo>
                    <a:pt x="27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2988288" y="3964011"/>
              <a:ext cx="185018" cy="89455"/>
            </a:xfrm>
            <a:custGeom>
              <a:avLst/>
              <a:gdLst/>
              <a:ahLst/>
              <a:cxnLst/>
              <a:rect l="l" t="t" r="r" b="b"/>
              <a:pathLst>
                <a:path w="5028" h="2431" extrusionOk="0">
                  <a:moveTo>
                    <a:pt x="4959" y="1"/>
                  </a:moveTo>
                  <a:cubicBezTo>
                    <a:pt x="4954" y="15"/>
                    <a:pt x="4485" y="1578"/>
                    <a:pt x="3482" y="2226"/>
                  </a:cubicBezTo>
                  <a:cubicBezTo>
                    <a:pt x="3338" y="2319"/>
                    <a:pt x="3165" y="2358"/>
                    <a:pt x="2973" y="2358"/>
                  </a:cubicBezTo>
                  <a:cubicBezTo>
                    <a:pt x="1839" y="2358"/>
                    <a:pt x="66" y="969"/>
                    <a:pt x="46" y="954"/>
                  </a:cubicBezTo>
                  <a:lnTo>
                    <a:pt x="0" y="1008"/>
                  </a:lnTo>
                  <a:cubicBezTo>
                    <a:pt x="87" y="1077"/>
                    <a:pt x="1814" y="2430"/>
                    <a:pt x="2968" y="2430"/>
                  </a:cubicBezTo>
                  <a:cubicBezTo>
                    <a:pt x="3177" y="2430"/>
                    <a:pt x="3364" y="2390"/>
                    <a:pt x="3523" y="2289"/>
                  </a:cubicBezTo>
                  <a:cubicBezTo>
                    <a:pt x="4548" y="1624"/>
                    <a:pt x="5023" y="38"/>
                    <a:pt x="5028" y="19"/>
                  </a:cubicBezTo>
                  <a:lnTo>
                    <a:pt x="4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p:nvPr/>
          </p:nvSpPr>
          <p:spPr>
            <a:xfrm>
              <a:off x="3000358" y="3987010"/>
              <a:ext cx="62593" cy="23550"/>
            </a:xfrm>
            <a:custGeom>
              <a:avLst/>
              <a:gdLst/>
              <a:ahLst/>
              <a:cxnLst/>
              <a:rect l="l" t="t" r="r" b="b"/>
              <a:pathLst>
                <a:path w="1701" h="640" extrusionOk="0">
                  <a:moveTo>
                    <a:pt x="1677" y="0"/>
                  </a:moveTo>
                  <a:lnTo>
                    <a:pt x="0" y="566"/>
                  </a:lnTo>
                  <a:lnTo>
                    <a:pt x="23" y="639"/>
                  </a:lnTo>
                  <a:lnTo>
                    <a:pt x="1700" y="69"/>
                  </a:lnTo>
                  <a:lnTo>
                    <a:pt x="16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p:nvPr/>
          </p:nvSpPr>
          <p:spPr>
            <a:xfrm>
              <a:off x="3030053" y="3974756"/>
              <a:ext cx="11260" cy="53908"/>
            </a:xfrm>
            <a:custGeom>
              <a:avLst/>
              <a:gdLst/>
              <a:ahLst/>
              <a:cxnLst/>
              <a:rect l="l" t="t" r="r" b="b"/>
              <a:pathLst>
                <a:path w="306" h="1465" extrusionOk="0">
                  <a:moveTo>
                    <a:pt x="232" y="1"/>
                  </a:moveTo>
                  <a:lnTo>
                    <a:pt x="1" y="1455"/>
                  </a:lnTo>
                  <a:lnTo>
                    <a:pt x="73" y="1464"/>
                  </a:lnTo>
                  <a:lnTo>
                    <a:pt x="306" y="15"/>
                  </a:lnTo>
                  <a:lnTo>
                    <a:pt x="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0"/>
            <p:cNvSpPr/>
            <p:nvPr/>
          </p:nvSpPr>
          <p:spPr>
            <a:xfrm>
              <a:off x="3045619" y="3998601"/>
              <a:ext cx="58398" cy="39116"/>
            </a:xfrm>
            <a:custGeom>
              <a:avLst/>
              <a:gdLst/>
              <a:ahLst/>
              <a:cxnLst/>
              <a:rect l="l" t="t" r="r" b="b"/>
              <a:pathLst>
                <a:path w="1587" h="1063" extrusionOk="0">
                  <a:moveTo>
                    <a:pt x="1547" y="0"/>
                  </a:moveTo>
                  <a:lnTo>
                    <a:pt x="1" y="1002"/>
                  </a:lnTo>
                  <a:lnTo>
                    <a:pt x="42" y="1063"/>
                  </a:lnTo>
                  <a:lnTo>
                    <a:pt x="1587" y="64"/>
                  </a:lnTo>
                  <a:lnTo>
                    <a:pt x="15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0"/>
            <p:cNvSpPr/>
            <p:nvPr/>
          </p:nvSpPr>
          <p:spPr>
            <a:xfrm>
              <a:off x="3073806" y="3994737"/>
              <a:ext cx="6256" cy="53688"/>
            </a:xfrm>
            <a:custGeom>
              <a:avLst/>
              <a:gdLst/>
              <a:ahLst/>
              <a:cxnLst/>
              <a:rect l="l" t="t" r="r" b="b"/>
              <a:pathLst>
                <a:path w="170" h="1459" extrusionOk="0">
                  <a:moveTo>
                    <a:pt x="97" y="0"/>
                  </a:moveTo>
                  <a:lnTo>
                    <a:pt x="1" y="1454"/>
                  </a:lnTo>
                  <a:lnTo>
                    <a:pt x="74" y="1459"/>
                  </a:lnTo>
                  <a:lnTo>
                    <a:pt x="169" y="5"/>
                  </a:lnTo>
                  <a:lnTo>
                    <a:pt x="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0"/>
            <p:cNvSpPr/>
            <p:nvPr/>
          </p:nvSpPr>
          <p:spPr>
            <a:xfrm>
              <a:off x="1590241" y="2939643"/>
              <a:ext cx="849654" cy="441055"/>
            </a:xfrm>
            <a:custGeom>
              <a:avLst/>
              <a:gdLst/>
              <a:ahLst/>
              <a:cxnLst/>
              <a:rect l="l" t="t" r="r" b="b"/>
              <a:pathLst>
                <a:path w="23090" h="11986" extrusionOk="0">
                  <a:moveTo>
                    <a:pt x="4820" y="0"/>
                  </a:moveTo>
                  <a:cubicBezTo>
                    <a:pt x="4814" y="0"/>
                    <a:pt x="4809" y="0"/>
                    <a:pt x="4804" y="0"/>
                  </a:cubicBezTo>
                  <a:cubicBezTo>
                    <a:pt x="3136" y="42"/>
                    <a:pt x="1" y="520"/>
                    <a:pt x="1486" y="4723"/>
                  </a:cubicBezTo>
                  <a:cubicBezTo>
                    <a:pt x="1486" y="4723"/>
                    <a:pt x="4421" y="7247"/>
                    <a:pt x="10497" y="8921"/>
                  </a:cubicBezTo>
                  <a:cubicBezTo>
                    <a:pt x="15370" y="10260"/>
                    <a:pt x="18841" y="11986"/>
                    <a:pt x="20701" y="11986"/>
                  </a:cubicBezTo>
                  <a:cubicBezTo>
                    <a:pt x="21158" y="11986"/>
                    <a:pt x="21518" y="11882"/>
                    <a:pt x="21777" y="11641"/>
                  </a:cubicBezTo>
                  <a:cubicBezTo>
                    <a:pt x="23090" y="10425"/>
                    <a:pt x="21436" y="8620"/>
                    <a:pt x="19252" y="7120"/>
                  </a:cubicBezTo>
                  <a:cubicBezTo>
                    <a:pt x="17076" y="5621"/>
                    <a:pt x="6535" y="0"/>
                    <a:pt x="4820"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0"/>
            <p:cNvSpPr/>
            <p:nvPr/>
          </p:nvSpPr>
          <p:spPr>
            <a:xfrm>
              <a:off x="1611399" y="2921023"/>
              <a:ext cx="772674" cy="499158"/>
            </a:xfrm>
            <a:custGeom>
              <a:avLst/>
              <a:gdLst/>
              <a:ahLst/>
              <a:cxnLst/>
              <a:rect l="l" t="t" r="r" b="b"/>
              <a:pathLst>
                <a:path w="20998" h="13565" extrusionOk="0">
                  <a:moveTo>
                    <a:pt x="4497" y="1"/>
                  </a:moveTo>
                  <a:cubicBezTo>
                    <a:pt x="3480" y="1"/>
                    <a:pt x="1" y="2049"/>
                    <a:pt x="2320" y="6017"/>
                  </a:cubicBezTo>
                  <a:cubicBezTo>
                    <a:pt x="2320" y="6017"/>
                    <a:pt x="5970" y="9991"/>
                    <a:pt x="11025" y="11655"/>
                  </a:cubicBezTo>
                  <a:cubicBezTo>
                    <a:pt x="13905" y="12603"/>
                    <a:pt x="15533" y="13068"/>
                    <a:pt x="16694" y="13565"/>
                  </a:cubicBezTo>
                  <a:lnTo>
                    <a:pt x="20997" y="7999"/>
                  </a:lnTo>
                  <a:cubicBezTo>
                    <a:pt x="17889" y="5885"/>
                    <a:pt x="5295" y="365"/>
                    <a:pt x="4685" y="37"/>
                  </a:cubicBezTo>
                  <a:cubicBezTo>
                    <a:pt x="4640" y="13"/>
                    <a:pt x="4576" y="1"/>
                    <a:pt x="4497" y="1"/>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0"/>
            <p:cNvSpPr/>
            <p:nvPr/>
          </p:nvSpPr>
          <p:spPr>
            <a:xfrm>
              <a:off x="1867289" y="2399639"/>
              <a:ext cx="522856" cy="497171"/>
            </a:xfrm>
            <a:custGeom>
              <a:avLst/>
              <a:gdLst/>
              <a:ahLst/>
              <a:cxnLst/>
              <a:rect l="l" t="t" r="r" b="b"/>
              <a:pathLst>
                <a:path w="14209" h="13511" extrusionOk="0">
                  <a:moveTo>
                    <a:pt x="1883" y="1"/>
                  </a:moveTo>
                  <a:cubicBezTo>
                    <a:pt x="1413" y="1"/>
                    <a:pt x="985" y="162"/>
                    <a:pt x="735" y="615"/>
                  </a:cubicBezTo>
                  <a:cubicBezTo>
                    <a:pt x="1" y="1955"/>
                    <a:pt x="2535" y="4357"/>
                    <a:pt x="2836" y="4954"/>
                  </a:cubicBezTo>
                  <a:cubicBezTo>
                    <a:pt x="3137" y="5552"/>
                    <a:pt x="9731" y="12220"/>
                    <a:pt x="10939" y="13085"/>
                  </a:cubicBezTo>
                  <a:cubicBezTo>
                    <a:pt x="11335" y="13368"/>
                    <a:pt x="11844" y="13511"/>
                    <a:pt x="12327" y="13511"/>
                  </a:cubicBezTo>
                  <a:cubicBezTo>
                    <a:pt x="13324" y="13511"/>
                    <a:pt x="14209" y="12902"/>
                    <a:pt x="13751" y="11659"/>
                  </a:cubicBezTo>
                  <a:cubicBezTo>
                    <a:pt x="13076" y="9818"/>
                    <a:pt x="4111" y="857"/>
                    <a:pt x="4111" y="857"/>
                  </a:cubicBezTo>
                  <a:cubicBezTo>
                    <a:pt x="3871" y="610"/>
                    <a:pt x="2797" y="1"/>
                    <a:pt x="1883"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0"/>
            <p:cNvSpPr/>
            <p:nvPr/>
          </p:nvSpPr>
          <p:spPr>
            <a:xfrm>
              <a:off x="2199534" y="2746272"/>
              <a:ext cx="659448" cy="145129"/>
            </a:xfrm>
            <a:custGeom>
              <a:avLst/>
              <a:gdLst/>
              <a:ahLst/>
              <a:cxnLst/>
              <a:rect l="l" t="t" r="r" b="b"/>
              <a:pathLst>
                <a:path w="17921" h="3944" extrusionOk="0">
                  <a:moveTo>
                    <a:pt x="16605" y="1"/>
                  </a:moveTo>
                  <a:cubicBezTo>
                    <a:pt x="16600" y="1"/>
                    <a:pt x="16595" y="1"/>
                    <a:pt x="16591" y="1"/>
                  </a:cubicBezTo>
                  <a:cubicBezTo>
                    <a:pt x="16591" y="1"/>
                    <a:pt x="4034" y="129"/>
                    <a:pt x="2699" y="598"/>
                  </a:cubicBezTo>
                  <a:cubicBezTo>
                    <a:pt x="1363" y="1063"/>
                    <a:pt x="0" y="2567"/>
                    <a:pt x="1914" y="3688"/>
                  </a:cubicBezTo>
                  <a:cubicBezTo>
                    <a:pt x="2219" y="3867"/>
                    <a:pt x="2762" y="3943"/>
                    <a:pt x="3466" y="3943"/>
                  </a:cubicBezTo>
                  <a:cubicBezTo>
                    <a:pt x="7175" y="3943"/>
                    <a:pt x="15347" y="1812"/>
                    <a:pt x="16527" y="1268"/>
                  </a:cubicBezTo>
                  <a:cubicBezTo>
                    <a:pt x="17921" y="625"/>
                    <a:pt x="17310" y="1"/>
                    <a:pt x="16605"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0"/>
            <p:cNvSpPr/>
            <p:nvPr/>
          </p:nvSpPr>
          <p:spPr>
            <a:xfrm>
              <a:off x="2749951" y="2725555"/>
              <a:ext cx="275282" cy="83236"/>
            </a:xfrm>
            <a:custGeom>
              <a:avLst/>
              <a:gdLst/>
              <a:ahLst/>
              <a:cxnLst/>
              <a:rect l="l" t="t" r="r" b="b"/>
              <a:pathLst>
                <a:path w="7481" h="2262" extrusionOk="0">
                  <a:moveTo>
                    <a:pt x="3844" y="1"/>
                  </a:moveTo>
                  <a:cubicBezTo>
                    <a:pt x="2521" y="1"/>
                    <a:pt x="240" y="563"/>
                    <a:pt x="124" y="1220"/>
                  </a:cubicBezTo>
                  <a:cubicBezTo>
                    <a:pt x="1" y="1935"/>
                    <a:pt x="2262" y="1963"/>
                    <a:pt x="3046" y="2173"/>
                  </a:cubicBezTo>
                  <a:cubicBezTo>
                    <a:pt x="3271" y="2233"/>
                    <a:pt x="3610" y="2261"/>
                    <a:pt x="3976" y="2261"/>
                  </a:cubicBezTo>
                  <a:cubicBezTo>
                    <a:pt x="4874" y="2261"/>
                    <a:pt x="5935" y="2093"/>
                    <a:pt x="5880" y="1831"/>
                  </a:cubicBezTo>
                  <a:cubicBezTo>
                    <a:pt x="5846" y="1678"/>
                    <a:pt x="5589" y="1642"/>
                    <a:pt x="5277" y="1642"/>
                  </a:cubicBezTo>
                  <a:cubicBezTo>
                    <a:pt x="5000" y="1642"/>
                    <a:pt x="4679" y="1671"/>
                    <a:pt x="4434" y="1671"/>
                  </a:cubicBezTo>
                  <a:cubicBezTo>
                    <a:pt x="4298" y="1671"/>
                    <a:pt x="4186" y="1662"/>
                    <a:pt x="4117" y="1635"/>
                  </a:cubicBezTo>
                  <a:cubicBezTo>
                    <a:pt x="3784" y="1503"/>
                    <a:pt x="3757" y="1312"/>
                    <a:pt x="3902" y="1247"/>
                  </a:cubicBezTo>
                  <a:cubicBezTo>
                    <a:pt x="3902" y="1247"/>
                    <a:pt x="4424" y="988"/>
                    <a:pt x="4972" y="988"/>
                  </a:cubicBezTo>
                  <a:cubicBezTo>
                    <a:pt x="5010" y="988"/>
                    <a:pt x="5048" y="990"/>
                    <a:pt x="5087" y="992"/>
                  </a:cubicBezTo>
                  <a:cubicBezTo>
                    <a:pt x="5453" y="1017"/>
                    <a:pt x="6306" y="1125"/>
                    <a:pt x="6878" y="1125"/>
                  </a:cubicBezTo>
                  <a:cubicBezTo>
                    <a:pt x="7233" y="1125"/>
                    <a:pt x="7481" y="1084"/>
                    <a:pt x="7439" y="956"/>
                  </a:cubicBezTo>
                  <a:cubicBezTo>
                    <a:pt x="7325" y="628"/>
                    <a:pt x="5406" y="145"/>
                    <a:pt x="4194" y="17"/>
                  </a:cubicBezTo>
                  <a:cubicBezTo>
                    <a:pt x="4088" y="6"/>
                    <a:pt x="3970" y="1"/>
                    <a:pt x="3844"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0"/>
            <p:cNvSpPr/>
            <p:nvPr/>
          </p:nvSpPr>
          <p:spPr>
            <a:xfrm>
              <a:off x="1628952" y="2391949"/>
              <a:ext cx="302475" cy="199332"/>
            </a:xfrm>
            <a:custGeom>
              <a:avLst/>
              <a:gdLst/>
              <a:ahLst/>
              <a:cxnLst/>
              <a:rect l="l" t="t" r="r" b="b"/>
              <a:pathLst>
                <a:path w="8220" h="5417" extrusionOk="0">
                  <a:moveTo>
                    <a:pt x="7213" y="0"/>
                  </a:moveTo>
                  <a:cubicBezTo>
                    <a:pt x="6384" y="0"/>
                    <a:pt x="5662" y="59"/>
                    <a:pt x="5662" y="59"/>
                  </a:cubicBezTo>
                  <a:lnTo>
                    <a:pt x="3857" y="31"/>
                  </a:lnTo>
                  <a:cubicBezTo>
                    <a:pt x="3857" y="31"/>
                    <a:pt x="1345" y="305"/>
                    <a:pt x="1" y="469"/>
                  </a:cubicBezTo>
                  <a:cubicBezTo>
                    <a:pt x="106" y="1316"/>
                    <a:pt x="312" y="2155"/>
                    <a:pt x="808" y="2934"/>
                  </a:cubicBezTo>
                  <a:cubicBezTo>
                    <a:pt x="1771" y="4259"/>
                    <a:pt x="3532" y="5417"/>
                    <a:pt x="5040" y="5417"/>
                  </a:cubicBezTo>
                  <a:cubicBezTo>
                    <a:pt x="5700" y="5417"/>
                    <a:pt x="6312" y="5194"/>
                    <a:pt x="6787" y="4667"/>
                  </a:cubicBezTo>
                  <a:cubicBezTo>
                    <a:pt x="7887" y="3395"/>
                    <a:pt x="8095" y="1741"/>
                    <a:pt x="8219" y="36"/>
                  </a:cubicBezTo>
                  <a:cubicBezTo>
                    <a:pt x="7893" y="10"/>
                    <a:pt x="7544" y="0"/>
                    <a:pt x="7213"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1549322" y="2393237"/>
              <a:ext cx="491247" cy="541770"/>
            </a:xfrm>
            <a:custGeom>
              <a:avLst/>
              <a:gdLst/>
              <a:ahLst/>
              <a:cxnLst/>
              <a:rect l="l" t="t" r="r" b="b"/>
              <a:pathLst>
                <a:path w="13350" h="14723" extrusionOk="0">
                  <a:moveTo>
                    <a:pt x="10383" y="1"/>
                  </a:moveTo>
                  <a:cubicBezTo>
                    <a:pt x="10259" y="1706"/>
                    <a:pt x="10051" y="3360"/>
                    <a:pt x="8951" y="4632"/>
                  </a:cubicBezTo>
                  <a:cubicBezTo>
                    <a:pt x="8476" y="5159"/>
                    <a:pt x="7864" y="5382"/>
                    <a:pt x="7204" y="5382"/>
                  </a:cubicBezTo>
                  <a:cubicBezTo>
                    <a:pt x="5696" y="5382"/>
                    <a:pt x="3935" y="4224"/>
                    <a:pt x="2972" y="2899"/>
                  </a:cubicBezTo>
                  <a:cubicBezTo>
                    <a:pt x="2476" y="2120"/>
                    <a:pt x="2270" y="1281"/>
                    <a:pt x="2165" y="434"/>
                  </a:cubicBezTo>
                  <a:cubicBezTo>
                    <a:pt x="1988" y="457"/>
                    <a:pt x="1832" y="475"/>
                    <a:pt x="1704" y="493"/>
                  </a:cubicBezTo>
                  <a:cubicBezTo>
                    <a:pt x="602" y="639"/>
                    <a:pt x="0" y="1929"/>
                    <a:pt x="133" y="3465"/>
                  </a:cubicBezTo>
                  <a:cubicBezTo>
                    <a:pt x="261" y="5005"/>
                    <a:pt x="1750" y="7827"/>
                    <a:pt x="2220" y="8829"/>
                  </a:cubicBezTo>
                  <a:cubicBezTo>
                    <a:pt x="2685" y="9832"/>
                    <a:pt x="3469" y="14462"/>
                    <a:pt x="3469" y="14462"/>
                  </a:cubicBezTo>
                  <a:lnTo>
                    <a:pt x="9508" y="14723"/>
                  </a:lnTo>
                  <a:cubicBezTo>
                    <a:pt x="9508" y="14723"/>
                    <a:pt x="9672" y="14536"/>
                    <a:pt x="9744" y="13555"/>
                  </a:cubicBezTo>
                  <a:cubicBezTo>
                    <a:pt x="9813" y="12575"/>
                    <a:pt x="10565" y="10215"/>
                    <a:pt x="11955" y="7129"/>
                  </a:cubicBezTo>
                  <a:cubicBezTo>
                    <a:pt x="13350" y="4048"/>
                    <a:pt x="12375" y="885"/>
                    <a:pt x="11696" y="324"/>
                  </a:cubicBezTo>
                  <a:cubicBezTo>
                    <a:pt x="11467" y="137"/>
                    <a:pt x="10957" y="42"/>
                    <a:pt x="103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1598778" y="2401958"/>
              <a:ext cx="202460" cy="227997"/>
            </a:xfrm>
            <a:custGeom>
              <a:avLst/>
              <a:gdLst/>
              <a:ahLst/>
              <a:cxnLst/>
              <a:rect l="l" t="t" r="r" b="b"/>
              <a:pathLst>
                <a:path w="5502" h="6196" extrusionOk="0">
                  <a:moveTo>
                    <a:pt x="2489" y="1"/>
                  </a:moveTo>
                  <a:lnTo>
                    <a:pt x="1" y="352"/>
                  </a:lnTo>
                  <a:lnTo>
                    <a:pt x="1214" y="6195"/>
                  </a:lnTo>
                  <a:lnTo>
                    <a:pt x="5502" y="5123"/>
                  </a:lnTo>
                  <a:cubicBezTo>
                    <a:pt x="3483" y="4837"/>
                    <a:pt x="2489" y="1"/>
                    <a:pt x="248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1727569" y="2172672"/>
              <a:ext cx="112932" cy="263139"/>
            </a:xfrm>
            <a:custGeom>
              <a:avLst/>
              <a:gdLst/>
              <a:ahLst/>
              <a:cxnLst/>
              <a:rect l="l" t="t" r="r" b="b"/>
              <a:pathLst>
                <a:path w="3069" h="7151" extrusionOk="0">
                  <a:moveTo>
                    <a:pt x="1001" y="1"/>
                  </a:moveTo>
                  <a:cubicBezTo>
                    <a:pt x="857" y="1"/>
                    <a:pt x="697" y="26"/>
                    <a:pt x="520" y="83"/>
                  </a:cubicBezTo>
                  <a:lnTo>
                    <a:pt x="1" y="6474"/>
                  </a:lnTo>
                  <a:cubicBezTo>
                    <a:pt x="1" y="6474"/>
                    <a:pt x="648" y="7057"/>
                    <a:pt x="1537" y="7143"/>
                  </a:cubicBezTo>
                  <a:cubicBezTo>
                    <a:pt x="1592" y="7148"/>
                    <a:pt x="1646" y="7151"/>
                    <a:pt x="1699" y="7151"/>
                  </a:cubicBezTo>
                  <a:cubicBezTo>
                    <a:pt x="2503" y="7151"/>
                    <a:pt x="3068" y="6606"/>
                    <a:pt x="3068" y="6606"/>
                  </a:cubicBezTo>
                  <a:lnTo>
                    <a:pt x="2280" y="1301"/>
                  </a:lnTo>
                  <a:cubicBezTo>
                    <a:pt x="2280" y="1301"/>
                    <a:pt x="2038" y="1"/>
                    <a:pt x="1001"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0"/>
            <p:cNvSpPr/>
            <p:nvPr/>
          </p:nvSpPr>
          <p:spPr>
            <a:xfrm>
              <a:off x="1751267" y="2168330"/>
              <a:ext cx="66603" cy="94496"/>
            </a:xfrm>
            <a:custGeom>
              <a:avLst/>
              <a:gdLst/>
              <a:ahLst/>
              <a:cxnLst/>
              <a:rect l="l" t="t" r="r" b="b"/>
              <a:pathLst>
                <a:path w="1810" h="2568" extrusionOk="0">
                  <a:moveTo>
                    <a:pt x="653" y="0"/>
                  </a:moveTo>
                  <a:cubicBezTo>
                    <a:pt x="0" y="0"/>
                    <a:pt x="82" y="489"/>
                    <a:pt x="82" y="489"/>
                  </a:cubicBezTo>
                  <a:cubicBezTo>
                    <a:pt x="82" y="489"/>
                    <a:pt x="1153" y="2475"/>
                    <a:pt x="1809" y="2567"/>
                  </a:cubicBezTo>
                  <a:lnTo>
                    <a:pt x="1631" y="1150"/>
                  </a:lnTo>
                  <a:cubicBezTo>
                    <a:pt x="1631" y="1150"/>
                    <a:pt x="1418" y="33"/>
                    <a:pt x="707" y="1"/>
                  </a:cubicBezTo>
                  <a:cubicBezTo>
                    <a:pt x="688" y="1"/>
                    <a:pt x="670" y="0"/>
                    <a:pt x="653"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1539019" y="2901410"/>
              <a:ext cx="490474" cy="441018"/>
            </a:xfrm>
            <a:custGeom>
              <a:avLst/>
              <a:gdLst/>
              <a:ahLst/>
              <a:cxnLst/>
              <a:rect l="l" t="t" r="r" b="b"/>
              <a:pathLst>
                <a:path w="13329" h="11985" extrusionOk="0">
                  <a:moveTo>
                    <a:pt x="3886" y="0"/>
                  </a:moveTo>
                  <a:cubicBezTo>
                    <a:pt x="3886" y="0"/>
                    <a:pt x="983" y="4304"/>
                    <a:pt x="398" y="7854"/>
                  </a:cubicBezTo>
                  <a:cubicBezTo>
                    <a:pt x="0" y="10298"/>
                    <a:pt x="3298" y="11984"/>
                    <a:pt x="6345" y="11984"/>
                  </a:cubicBezTo>
                  <a:cubicBezTo>
                    <a:pt x="7723" y="11984"/>
                    <a:pt x="9051" y="11639"/>
                    <a:pt x="9961" y="10862"/>
                  </a:cubicBezTo>
                  <a:cubicBezTo>
                    <a:pt x="13329" y="7991"/>
                    <a:pt x="12117" y="5798"/>
                    <a:pt x="11506" y="3397"/>
                  </a:cubicBezTo>
                  <a:cubicBezTo>
                    <a:pt x="10945" y="1199"/>
                    <a:pt x="9929" y="0"/>
                    <a:pt x="9929"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1630350" y="2927573"/>
              <a:ext cx="114367" cy="66272"/>
            </a:xfrm>
            <a:custGeom>
              <a:avLst/>
              <a:gdLst/>
              <a:ahLst/>
              <a:cxnLst/>
              <a:rect l="l" t="t" r="r" b="b"/>
              <a:pathLst>
                <a:path w="3108" h="1801" extrusionOk="0">
                  <a:moveTo>
                    <a:pt x="3021" y="0"/>
                  </a:moveTo>
                  <a:cubicBezTo>
                    <a:pt x="3021" y="6"/>
                    <a:pt x="2975" y="557"/>
                    <a:pt x="2028" y="1291"/>
                  </a:cubicBezTo>
                  <a:cubicBezTo>
                    <a:pt x="1595" y="1625"/>
                    <a:pt x="1141" y="1716"/>
                    <a:pt x="776" y="1716"/>
                  </a:cubicBezTo>
                  <a:cubicBezTo>
                    <a:pt x="345" y="1716"/>
                    <a:pt x="37" y="1589"/>
                    <a:pt x="32" y="1586"/>
                  </a:cubicBezTo>
                  <a:lnTo>
                    <a:pt x="0" y="1664"/>
                  </a:lnTo>
                  <a:cubicBezTo>
                    <a:pt x="5" y="1668"/>
                    <a:pt x="328" y="1801"/>
                    <a:pt x="779" y="1801"/>
                  </a:cubicBezTo>
                  <a:cubicBezTo>
                    <a:pt x="1162" y="1801"/>
                    <a:pt x="1631" y="1706"/>
                    <a:pt x="2083" y="1359"/>
                  </a:cubicBezTo>
                  <a:cubicBezTo>
                    <a:pt x="3063" y="598"/>
                    <a:pt x="3103" y="28"/>
                    <a:pt x="3108" y="6"/>
                  </a:cubicBezTo>
                  <a:lnTo>
                    <a:pt x="3021"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1665197" y="2926064"/>
              <a:ext cx="262035" cy="3238"/>
            </a:xfrm>
            <a:custGeom>
              <a:avLst/>
              <a:gdLst/>
              <a:ahLst/>
              <a:cxnLst/>
              <a:rect l="l" t="t" r="r" b="b"/>
              <a:pathLst>
                <a:path w="7121" h="88" extrusionOk="0">
                  <a:moveTo>
                    <a:pt x="0" y="1"/>
                  </a:moveTo>
                  <a:lnTo>
                    <a:pt x="0" y="87"/>
                  </a:lnTo>
                  <a:lnTo>
                    <a:pt x="7120" y="87"/>
                  </a:lnTo>
                  <a:lnTo>
                    <a:pt x="7120"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2188237" y="3402408"/>
              <a:ext cx="922329" cy="827465"/>
            </a:xfrm>
            <a:custGeom>
              <a:avLst/>
              <a:gdLst/>
              <a:ahLst/>
              <a:cxnLst/>
              <a:rect l="l" t="t" r="r" b="b"/>
              <a:pathLst>
                <a:path w="25065" h="22487" extrusionOk="0">
                  <a:moveTo>
                    <a:pt x="2661" y="1"/>
                  </a:moveTo>
                  <a:cubicBezTo>
                    <a:pt x="1333" y="1"/>
                    <a:pt x="1" y="1495"/>
                    <a:pt x="1369" y="3377"/>
                  </a:cubicBezTo>
                  <a:cubicBezTo>
                    <a:pt x="1369" y="3377"/>
                    <a:pt x="3712" y="6854"/>
                    <a:pt x="7213" y="10692"/>
                  </a:cubicBezTo>
                  <a:cubicBezTo>
                    <a:pt x="10713" y="14530"/>
                    <a:pt x="21756" y="21886"/>
                    <a:pt x="23301" y="22406"/>
                  </a:cubicBezTo>
                  <a:cubicBezTo>
                    <a:pt x="23460" y="22458"/>
                    <a:pt x="23644" y="22487"/>
                    <a:pt x="23824" y="22487"/>
                  </a:cubicBezTo>
                  <a:cubicBezTo>
                    <a:pt x="24471" y="22487"/>
                    <a:pt x="25064" y="22117"/>
                    <a:pt x="24245" y="21148"/>
                  </a:cubicBezTo>
                  <a:cubicBezTo>
                    <a:pt x="23196" y="19903"/>
                    <a:pt x="5134" y="1549"/>
                    <a:pt x="3712" y="373"/>
                  </a:cubicBezTo>
                  <a:cubicBezTo>
                    <a:pt x="3401" y="117"/>
                    <a:pt x="3031" y="1"/>
                    <a:pt x="2661"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3079362" y="3926809"/>
              <a:ext cx="284113" cy="368821"/>
            </a:xfrm>
            <a:custGeom>
              <a:avLst/>
              <a:gdLst/>
              <a:ahLst/>
              <a:cxnLst/>
              <a:rect l="l" t="t" r="r" b="b"/>
              <a:pathLst>
                <a:path w="7721" h="10023" extrusionOk="0">
                  <a:moveTo>
                    <a:pt x="6367" y="0"/>
                  </a:moveTo>
                  <a:lnTo>
                    <a:pt x="1" y="9194"/>
                  </a:lnTo>
                  <a:lnTo>
                    <a:pt x="1204" y="10023"/>
                  </a:lnTo>
                  <a:lnTo>
                    <a:pt x="7721" y="616"/>
                  </a:lnTo>
                  <a:cubicBezTo>
                    <a:pt x="7721" y="616"/>
                    <a:pt x="7575" y="561"/>
                    <a:pt x="6367" y="0"/>
                  </a:cubicBezTo>
                  <a:close/>
                </a:path>
              </a:pathLst>
            </a:custGeom>
            <a:solidFill>
              <a:srgbClr val="1413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2918998" y="3922725"/>
              <a:ext cx="394653" cy="342401"/>
            </a:xfrm>
            <a:custGeom>
              <a:avLst/>
              <a:gdLst/>
              <a:ahLst/>
              <a:cxnLst/>
              <a:rect l="l" t="t" r="r" b="b"/>
              <a:pathLst>
                <a:path w="10725" h="9305" extrusionOk="0">
                  <a:moveTo>
                    <a:pt x="10278" y="1"/>
                  </a:moveTo>
                  <a:cubicBezTo>
                    <a:pt x="8941" y="1"/>
                    <a:pt x="6816" y="2586"/>
                    <a:pt x="5447" y="4209"/>
                  </a:cubicBezTo>
                  <a:cubicBezTo>
                    <a:pt x="4987" y="4752"/>
                    <a:pt x="4450" y="4940"/>
                    <a:pt x="3925" y="4940"/>
                  </a:cubicBezTo>
                  <a:cubicBezTo>
                    <a:pt x="2732" y="4940"/>
                    <a:pt x="1605" y="3967"/>
                    <a:pt x="1605" y="3967"/>
                  </a:cubicBezTo>
                  <a:lnTo>
                    <a:pt x="1" y="6282"/>
                  </a:lnTo>
                  <a:lnTo>
                    <a:pt x="4359" y="9305"/>
                  </a:lnTo>
                  <a:lnTo>
                    <a:pt x="10725" y="111"/>
                  </a:lnTo>
                  <a:cubicBezTo>
                    <a:pt x="10697" y="102"/>
                    <a:pt x="10676" y="89"/>
                    <a:pt x="10648" y="79"/>
                  </a:cubicBezTo>
                  <a:cubicBezTo>
                    <a:pt x="10533" y="26"/>
                    <a:pt x="10409" y="1"/>
                    <a:pt x="1027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3165063" y="3928649"/>
              <a:ext cx="97624" cy="178836"/>
            </a:xfrm>
            <a:custGeom>
              <a:avLst/>
              <a:gdLst/>
              <a:ahLst/>
              <a:cxnLst/>
              <a:rect l="l" t="t" r="r" b="b"/>
              <a:pathLst>
                <a:path w="2653" h="4860" extrusionOk="0">
                  <a:moveTo>
                    <a:pt x="2594" y="0"/>
                  </a:moveTo>
                  <a:cubicBezTo>
                    <a:pt x="2580" y="15"/>
                    <a:pt x="1435" y="1555"/>
                    <a:pt x="724" y="2699"/>
                  </a:cubicBezTo>
                  <a:cubicBezTo>
                    <a:pt x="0" y="3866"/>
                    <a:pt x="615" y="4845"/>
                    <a:pt x="619" y="4859"/>
                  </a:cubicBezTo>
                  <a:lnTo>
                    <a:pt x="684" y="4818"/>
                  </a:lnTo>
                  <a:cubicBezTo>
                    <a:pt x="680" y="4809"/>
                    <a:pt x="87" y="3866"/>
                    <a:pt x="784" y="2739"/>
                  </a:cubicBezTo>
                  <a:cubicBezTo>
                    <a:pt x="1495" y="1596"/>
                    <a:pt x="2639" y="59"/>
                    <a:pt x="2653" y="46"/>
                  </a:cubicBezTo>
                  <a:lnTo>
                    <a:pt x="25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2948032" y="4065168"/>
              <a:ext cx="182994" cy="93318"/>
            </a:xfrm>
            <a:custGeom>
              <a:avLst/>
              <a:gdLst/>
              <a:ahLst/>
              <a:cxnLst/>
              <a:rect l="l" t="t" r="r" b="b"/>
              <a:pathLst>
                <a:path w="4973" h="2536" extrusionOk="0">
                  <a:moveTo>
                    <a:pt x="4900" y="1"/>
                  </a:moveTo>
                  <a:cubicBezTo>
                    <a:pt x="4895" y="19"/>
                    <a:pt x="4512" y="1600"/>
                    <a:pt x="3542" y="2302"/>
                  </a:cubicBezTo>
                  <a:cubicBezTo>
                    <a:pt x="3385" y="2416"/>
                    <a:pt x="3186" y="2463"/>
                    <a:pt x="2964" y="2463"/>
                  </a:cubicBezTo>
                  <a:cubicBezTo>
                    <a:pt x="1827" y="2463"/>
                    <a:pt x="65" y="1228"/>
                    <a:pt x="46" y="1213"/>
                  </a:cubicBezTo>
                  <a:lnTo>
                    <a:pt x="0" y="1272"/>
                  </a:lnTo>
                  <a:cubicBezTo>
                    <a:pt x="91" y="1332"/>
                    <a:pt x="1805" y="2535"/>
                    <a:pt x="2958" y="2535"/>
                  </a:cubicBezTo>
                  <a:cubicBezTo>
                    <a:pt x="3200" y="2535"/>
                    <a:pt x="3414" y="2485"/>
                    <a:pt x="3587" y="2361"/>
                  </a:cubicBezTo>
                  <a:cubicBezTo>
                    <a:pt x="4576" y="1646"/>
                    <a:pt x="4969" y="32"/>
                    <a:pt x="4973" y="19"/>
                  </a:cubicBezTo>
                  <a:lnTo>
                    <a:pt x="49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2960616" y="4093833"/>
              <a:ext cx="61415" cy="26715"/>
            </a:xfrm>
            <a:custGeom>
              <a:avLst/>
              <a:gdLst/>
              <a:ahLst/>
              <a:cxnLst/>
              <a:rect l="l" t="t" r="r" b="b"/>
              <a:pathLst>
                <a:path w="1669" h="726" extrusionOk="0">
                  <a:moveTo>
                    <a:pt x="1641" y="0"/>
                  </a:moveTo>
                  <a:lnTo>
                    <a:pt x="1" y="657"/>
                  </a:lnTo>
                  <a:lnTo>
                    <a:pt x="28" y="726"/>
                  </a:lnTo>
                  <a:lnTo>
                    <a:pt x="1669" y="69"/>
                  </a:lnTo>
                  <a:lnTo>
                    <a:pt x="16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0"/>
            <p:cNvSpPr/>
            <p:nvPr/>
          </p:nvSpPr>
          <p:spPr>
            <a:xfrm>
              <a:off x="2991122" y="4082978"/>
              <a:ext cx="8574" cy="53982"/>
            </a:xfrm>
            <a:custGeom>
              <a:avLst/>
              <a:gdLst/>
              <a:ahLst/>
              <a:cxnLst/>
              <a:rect l="l" t="t" r="r" b="b"/>
              <a:pathLst>
                <a:path w="233" h="1467" extrusionOk="0">
                  <a:moveTo>
                    <a:pt x="161" y="0"/>
                  </a:moveTo>
                  <a:lnTo>
                    <a:pt x="1" y="1463"/>
                  </a:lnTo>
                  <a:lnTo>
                    <a:pt x="74" y="1467"/>
                  </a:lnTo>
                  <a:lnTo>
                    <a:pt x="233" y="9"/>
                  </a:lnTo>
                  <a:lnTo>
                    <a:pt x="1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0"/>
            <p:cNvSpPr/>
            <p:nvPr/>
          </p:nvSpPr>
          <p:spPr>
            <a:xfrm>
              <a:off x="3007239" y="4103400"/>
              <a:ext cx="56374" cy="41986"/>
            </a:xfrm>
            <a:custGeom>
              <a:avLst/>
              <a:gdLst/>
              <a:ahLst/>
              <a:cxnLst/>
              <a:rect l="l" t="t" r="r" b="b"/>
              <a:pathLst>
                <a:path w="1532" h="1141" extrusionOk="0">
                  <a:moveTo>
                    <a:pt x="1490" y="1"/>
                  </a:moveTo>
                  <a:lnTo>
                    <a:pt x="0" y="1080"/>
                  </a:lnTo>
                  <a:lnTo>
                    <a:pt x="41" y="1141"/>
                  </a:lnTo>
                  <a:lnTo>
                    <a:pt x="1532" y="60"/>
                  </a:lnTo>
                  <a:lnTo>
                    <a:pt x="14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3035904" y="4100861"/>
              <a:ext cx="3569" cy="53761"/>
            </a:xfrm>
            <a:custGeom>
              <a:avLst/>
              <a:gdLst/>
              <a:ahLst/>
              <a:cxnLst/>
              <a:rect l="l" t="t" r="r" b="b"/>
              <a:pathLst>
                <a:path w="97" h="1461" extrusionOk="0">
                  <a:moveTo>
                    <a:pt x="19" y="1"/>
                  </a:moveTo>
                  <a:lnTo>
                    <a:pt x="0" y="1456"/>
                  </a:lnTo>
                  <a:lnTo>
                    <a:pt x="73" y="1460"/>
                  </a:lnTo>
                  <a:lnTo>
                    <a:pt x="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1544133" y="3137135"/>
              <a:ext cx="841964" cy="409814"/>
            </a:xfrm>
            <a:custGeom>
              <a:avLst/>
              <a:gdLst/>
              <a:ahLst/>
              <a:cxnLst/>
              <a:rect l="l" t="t" r="r" b="b"/>
              <a:pathLst>
                <a:path w="22881" h="11137" extrusionOk="0">
                  <a:moveTo>
                    <a:pt x="4136" y="1"/>
                  </a:moveTo>
                  <a:cubicBezTo>
                    <a:pt x="4113" y="1"/>
                    <a:pt x="4091" y="2"/>
                    <a:pt x="4070" y="3"/>
                  </a:cubicBezTo>
                  <a:cubicBezTo>
                    <a:pt x="2407" y="126"/>
                    <a:pt x="0" y="1758"/>
                    <a:pt x="1468" y="5212"/>
                  </a:cubicBezTo>
                  <a:cubicBezTo>
                    <a:pt x="1468" y="5212"/>
                    <a:pt x="4066" y="7259"/>
                    <a:pt x="10219" y="8607"/>
                  </a:cubicBezTo>
                  <a:cubicBezTo>
                    <a:pt x="15007" y="9654"/>
                    <a:pt x="18498" y="11137"/>
                    <a:pt x="20400" y="11137"/>
                  </a:cubicBezTo>
                  <a:cubicBezTo>
                    <a:pt x="20941" y="11137"/>
                    <a:pt x="21354" y="11017"/>
                    <a:pt x="21631" y="10732"/>
                  </a:cubicBezTo>
                  <a:cubicBezTo>
                    <a:pt x="22880" y="9446"/>
                    <a:pt x="21130" y="7732"/>
                    <a:pt x="18869" y="6347"/>
                  </a:cubicBezTo>
                  <a:cubicBezTo>
                    <a:pt x="16636" y="4979"/>
                    <a:pt x="5997" y="1"/>
                    <a:pt x="4136"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1481541" y="3113658"/>
              <a:ext cx="832249" cy="485653"/>
            </a:xfrm>
            <a:custGeom>
              <a:avLst/>
              <a:gdLst/>
              <a:ahLst/>
              <a:cxnLst/>
              <a:rect l="l" t="t" r="r" b="b"/>
              <a:pathLst>
                <a:path w="22617" h="13198" extrusionOk="0">
                  <a:moveTo>
                    <a:pt x="5025" y="1"/>
                  </a:moveTo>
                  <a:cubicBezTo>
                    <a:pt x="3811" y="1"/>
                    <a:pt x="1" y="1482"/>
                    <a:pt x="3256" y="6133"/>
                  </a:cubicBezTo>
                  <a:cubicBezTo>
                    <a:pt x="3256" y="6133"/>
                    <a:pt x="7111" y="9916"/>
                    <a:pt x="12243" y="11311"/>
                  </a:cubicBezTo>
                  <a:cubicBezTo>
                    <a:pt x="15776" y="12268"/>
                    <a:pt x="17453" y="12623"/>
                    <a:pt x="18692" y="13197"/>
                  </a:cubicBezTo>
                  <a:lnTo>
                    <a:pt x="22617" y="7537"/>
                  </a:lnTo>
                  <a:cubicBezTo>
                    <a:pt x="22516" y="7468"/>
                    <a:pt x="22421" y="7404"/>
                    <a:pt x="22320" y="7337"/>
                  </a:cubicBezTo>
                  <a:cubicBezTo>
                    <a:pt x="19745" y="5545"/>
                    <a:pt x="5953" y="349"/>
                    <a:pt x="5302" y="44"/>
                  </a:cubicBezTo>
                  <a:cubicBezTo>
                    <a:pt x="5242" y="16"/>
                    <a:pt x="5147" y="1"/>
                    <a:pt x="5025"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1413686" y="2408176"/>
              <a:ext cx="270351" cy="564437"/>
            </a:xfrm>
            <a:custGeom>
              <a:avLst/>
              <a:gdLst/>
              <a:ahLst/>
              <a:cxnLst/>
              <a:rect l="l" t="t" r="r" b="b"/>
              <a:pathLst>
                <a:path w="7347" h="15339" extrusionOk="0">
                  <a:moveTo>
                    <a:pt x="5788" y="0"/>
                  </a:moveTo>
                  <a:cubicBezTo>
                    <a:pt x="4261" y="5"/>
                    <a:pt x="3705" y="1427"/>
                    <a:pt x="3331" y="1983"/>
                  </a:cubicBezTo>
                  <a:cubicBezTo>
                    <a:pt x="2952" y="2535"/>
                    <a:pt x="300" y="11527"/>
                    <a:pt x="127" y="13004"/>
                  </a:cubicBezTo>
                  <a:cubicBezTo>
                    <a:pt x="0" y="14091"/>
                    <a:pt x="769" y="15339"/>
                    <a:pt x="1698" y="15339"/>
                  </a:cubicBezTo>
                  <a:cubicBezTo>
                    <a:pt x="2034" y="15339"/>
                    <a:pt x="2391" y="15175"/>
                    <a:pt x="2734" y="14781"/>
                  </a:cubicBezTo>
                  <a:cubicBezTo>
                    <a:pt x="4019" y="13300"/>
                    <a:pt x="7195" y="2626"/>
                    <a:pt x="7195" y="2626"/>
                  </a:cubicBezTo>
                  <a:cubicBezTo>
                    <a:pt x="7346" y="2120"/>
                    <a:pt x="7315" y="0"/>
                    <a:pt x="5788"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1377073" y="2827337"/>
              <a:ext cx="166398" cy="605429"/>
            </a:xfrm>
            <a:custGeom>
              <a:avLst/>
              <a:gdLst/>
              <a:ahLst/>
              <a:cxnLst/>
              <a:rect l="l" t="t" r="r" b="b"/>
              <a:pathLst>
                <a:path w="4522" h="16453" extrusionOk="0">
                  <a:moveTo>
                    <a:pt x="2743" y="1"/>
                  </a:moveTo>
                  <a:cubicBezTo>
                    <a:pt x="2376" y="1"/>
                    <a:pt x="1962" y="193"/>
                    <a:pt x="1518" y="665"/>
                  </a:cubicBezTo>
                  <a:cubicBezTo>
                    <a:pt x="1" y="2278"/>
                    <a:pt x="320" y="13942"/>
                    <a:pt x="638" y="15450"/>
                  </a:cubicBezTo>
                  <a:cubicBezTo>
                    <a:pt x="794" y="16186"/>
                    <a:pt x="1052" y="16453"/>
                    <a:pt x="1294" y="16453"/>
                  </a:cubicBezTo>
                  <a:cubicBezTo>
                    <a:pt x="1549" y="16453"/>
                    <a:pt x="1785" y="16154"/>
                    <a:pt x="1860" y="15796"/>
                  </a:cubicBezTo>
                  <a:cubicBezTo>
                    <a:pt x="1860" y="15796"/>
                    <a:pt x="4522" y="3523"/>
                    <a:pt x="4362" y="2118"/>
                  </a:cubicBezTo>
                  <a:cubicBezTo>
                    <a:pt x="4246" y="1122"/>
                    <a:pt x="3630" y="1"/>
                    <a:pt x="2743"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1387634" y="3348610"/>
              <a:ext cx="116096" cy="263102"/>
            </a:xfrm>
            <a:custGeom>
              <a:avLst/>
              <a:gdLst/>
              <a:ahLst/>
              <a:cxnLst/>
              <a:rect l="l" t="t" r="r" b="b"/>
              <a:pathLst>
                <a:path w="3155" h="7150" extrusionOk="0">
                  <a:moveTo>
                    <a:pt x="792" y="1"/>
                  </a:moveTo>
                  <a:cubicBezTo>
                    <a:pt x="749" y="1"/>
                    <a:pt x="706" y="10"/>
                    <a:pt x="662" y="31"/>
                  </a:cubicBezTo>
                  <a:cubicBezTo>
                    <a:pt x="0" y="340"/>
                    <a:pt x="142" y="3129"/>
                    <a:pt x="584" y="4269"/>
                  </a:cubicBezTo>
                  <a:cubicBezTo>
                    <a:pt x="1026" y="5404"/>
                    <a:pt x="2002" y="7132"/>
                    <a:pt x="2348" y="7149"/>
                  </a:cubicBezTo>
                  <a:cubicBezTo>
                    <a:pt x="2349" y="7149"/>
                    <a:pt x="2351" y="7149"/>
                    <a:pt x="2352" y="7149"/>
                  </a:cubicBezTo>
                  <a:cubicBezTo>
                    <a:pt x="2693" y="7149"/>
                    <a:pt x="1955" y="5429"/>
                    <a:pt x="1760" y="4875"/>
                  </a:cubicBezTo>
                  <a:cubicBezTo>
                    <a:pt x="1564" y="4315"/>
                    <a:pt x="1691" y="3663"/>
                    <a:pt x="1691" y="3663"/>
                  </a:cubicBezTo>
                  <a:cubicBezTo>
                    <a:pt x="1702" y="3592"/>
                    <a:pt x="1748" y="3548"/>
                    <a:pt x="1816" y="3548"/>
                  </a:cubicBezTo>
                  <a:cubicBezTo>
                    <a:pt x="1897" y="3548"/>
                    <a:pt x="2008" y="3612"/>
                    <a:pt x="2125" y="3768"/>
                  </a:cubicBezTo>
                  <a:cubicBezTo>
                    <a:pt x="2333" y="4053"/>
                    <a:pt x="2402" y="5414"/>
                    <a:pt x="2774" y="5414"/>
                  </a:cubicBezTo>
                  <a:cubicBezTo>
                    <a:pt x="2776" y="5414"/>
                    <a:pt x="2778" y="5413"/>
                    <a:pt x="2781" y="5413"/>
                  </a:cubicBezTo>
                  <a:cubicBezTo>
                    <a:pt x="3155" y="5390"/>
                    <a:pt x="2768" y="3285"/>
                    <a:pt x="2358" y="2587"/>
                  </a:cubicBezTo>
                  <a:cubicBezTo>
                    <a:pt x="1974" y="1936"/>
                    <a:pt x="1404" y="1"/>
                    <a:pt x="792"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1561539" y="1864456"/>
              <a:ext cx="495478" cy="329411"/>
            </a:xfrm>
            <a:custGeom>
              <a:avLst/>
              <a:gdLst/>
              <a:ahLst/>
              <a:cxnLst/>
              <a:rect l="l" t="t" r="r" b="b"/>
              <a:pathLst>
                <a:path w="13465" h="8952" extrusionOk="0">
                  <a:moveTo>
                    <a:pt x="4477" y="1"/>
                  </a:moveTo>
                  <a:cubicBezTo>
                    <a:pt x="2016" y="1"/>
                    <a:pt x="1" y="2016"/>
                    <a:pt x="1" y="4477"/>
                  </a:cubicBezTo>
                  <a:cubicBezTo>
                    <a:pt x="1" y="6938"/>
                    <a:pt x="2016" y="8952"/>
                    <a:pt x="4477" y="8952"/>
                  </a:cubicBezTo>
                  <a:lnTo>
                    <a:pt x="8989" y="8952"/>
                  </a:lnTo>
                  <a:cubicBezTo>
                    <a:pt x="11450" y="8952"/>
                    <a:pt x="13465" y="6938"/>
                    <a:pt x="13465" y="4477"/>
                  </a:cubicBezTo>
                  <a:cubicBezTo>
                    <a:pt x="13465" y="2016"/>
                    <a:pt x="11450" y="1"/>
                    <a:pt x="8989"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1712004" y="2011131"/>
              <a:ext cx="208163" cy="218099"/>
            </a:xfrm>
            <a:custGeom>
              <a:avLst/>
              <a:gdLst/>
              <a:ahLst/>
              <a:cxnLst/>
              <a:rect l="l" t="t" r="r" b="b"/>
              <a:pathLst>
                <a:path w="5657" h="5927" extrusionOk="0">
                  <a:moveTo>
                    <a:pt x="2740" y="0"/>
                  </a:moveTo>
                  <a:cubicBezTo>
                    <a:pt x="1802" y="0"/>
                    <a:pt x="1040" y="294"/>
                    <a:pt x="985" y="1224"/>
                  </a:cubicBezTo>
                  <a:cubicBezTo>
                    <a:pt x="907" y="2536"/>
                    <a:pt x="899" y="3165"/>
                    <a:pt x="899" y="3165"/>
                  </a:cubicBezTo>
                  <a:cubicBezTo>
                    <a:pt x="899" y="3165"/>
                    <a:pt x="768" y="2966"/>
                    <a:pt x="563" y="2966"/>
                  </a:cubicBezTo>
                  <a:cubicBezTo>
                    <a:pt x="497" y="2966"/>
                    <a:pt x="422" y="2987"/>
                    <a:pt x="342" y="3043"/>
                  </a:cubicBezTo>
                  <a:cubicBezTo>
                    <a:pt x="9" y="3270"/>
                    <a:pt x="1" y="4309"/>
                    <a:pt x="356" y="4524"/>
                  </a:cubicBezTo>
                  <a:cubicBezTo>
                    <a:pt x="459" y="4586"/>
                    <a:pt x="551" y="4607"/>
                    <a:pt x="630" y="4607"/>
                  </a:cubicBezTo>
                  <a:cubicBezTo>
                    <a:pt x="826" y="4607"/>
                    <a:pt x="943" y="4473"/>
                    <a:pt x="943" y="4473"/>
                  </a:cubicBezTo>
                  <a:cubicBezTo>
                    <a:pt x="943" y="4473"/>
                    <a:pt x="1454" y="5380"/>
                    <a:pt x="2703" y="5691"/>
                  </a:cubicBezTo>
                  <a:cubicBezTo>
                    <a:pt x="2703" y="5691"/>
                    <a:pt x="3795" y="5926"/>
                    <a:pt x="4544" y="5926"/>
                  </a:cubicBezTo>
                  <a:cubicBezTo>
                    <a:pt x="4755" y="5926"/>
                    <a:pt x="4939" y="5907"/>
                    <a:pt x="5064" y="5859"/>
                  </a:cubicBezTo>
                  <a:cubicBezTo>
                    <a:pt x="5624" y="5641"/>
                    <a:pt x="5657" y="4888"/>
                    <a:pt x="5483" y="3821"/>
                  </a:cubicBezTo>
                  <a:cubicBezTo>
                    <a:pt x="5310" y="2751"/>
                    <a:pt x="5356" y="386"/>
                    <a:pt x="3952" y="125"/>
                  </a:cubicBezTo>
                  <a:cubicBezTo>
                    <a:pt x="3542" y="50"/>
                    <a:pt x="3126" y="0"/>
                    <a:pt x="2740"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1787107" y="2094956"/>
              <a:ext cx="42979" cy="23624"/>
            </a:xfrm>
            <a:custGeom>
              <a:avLst/>
              <a:gdLst/>
              <a:ahLst/>
              <a:cxnLst/>
              <a:rect l="l" t="t" r="r" b="b"/>
              <a:pathLst>
                <a:path w="1168" h="642" extrusionOk="0">
                  <a:moveTo>
                    <a:pt x="560" y="0"/>
                  </a:moveTo>
                  <a:cubicBezTo>
                    <a:pt x="541" y="0"/>
                    <a:pt x="522" y="1"/>
                    <a:pt x="503" y="3"/>
                  </a:cubicBezTo>
                  <a:cubicBezTo>
                    <a:pt x="1" y="54"/>
                    <a:pt x="15" y="459"/>
                    <a:pt x="15" y="459"/>
                  </a:cubicBezTo>
                  <a:cubicBezTo>
                    <a:pt x="15" y="459"/>
                    <a:pt x="349" y="642"/>
                    <a:pt x="758" y="642"/>
                  </a:cubicBezTo>
                  <a:cubicBezTo>
                    <a:pt x="890" y="642"/>
                    <a:pt x="1029" y="623"/>
                    <a:pt x="1168" y="573"/>
                  </a:cubicBezTo>
                  <a:cubicBezTo>
                    <a:pt x="1168" y="573"/>
                    <a:pt x="1016"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1866627" y="2086014"/>
              <a:ext cx="29880" cy="26862"/>
            </a:xfrm>
            <a:custGeom>
              <a:avLst/>
              <a:gdLst/>
              <a:ahLst/>
              <a:cxnLst/>
              <a:rect l="l" t="t" r="r" b="b"/>
              <a:pathLst>
                <a:path w="812" h="730" extrusionOk="0">
                  <a:moveTo>
                    <a:pt x="527" y="1"/>
                  </a:moveTo>
                  <a:cubicBezTo>
                    <a:pt x="486" y="1"/>
                    <a:pt x="438" y="10"/>
                    <a:pt x="383" y="32"/>
                  </a:cubicBezTo>
                  <a:cubicBezTo>
                    <a:pt x="0" y="183"/>
                    <a:pt x="160" y="730"/>
                    <a:pt x="160" y="730"/>
                  </a:cubicBezTo>
                  <a:cubicBezTo>
                    <a:pt x="160" y="730"/>
                    <a:pt x="730" y="629"/>
                    <a:pt x="812" y="347"/>
                  </a:cubicBezTo>
                  <a:cubicBezTo>
                    <a:pt x="812" y="347"/>
                    <a:pt x="782" y="1"/>
                    <a:pt x="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1786335" y="2093153"/>
              <a:ext cx="43752" cy="22925"/>
            </a:xfrm>
            <a:custGeom>
              <a:avLst/>
              <a:gdLst/>
              <a:ahLst/>
              <a:cxnLst/>
              <a:rect l="l" t="t" r="r" b="b"/>
              <a:pathLst>
                <a:path w="1189" h="623" extrusionOk="0">
                  <a:moveTo>
                    <a:pt x="550" y="0"/>
                  </a:moveTo>
                  <a:cubicBezTo>
                    <a:pt x="180" y="0"/>
                    <a:pt x="1" y="343"/>
                    <a:pt x="13" y="513"/>
                  </a:cubicBezTo>
                  <a:lnTo>
                    <a:pt x="36" y="508"/>
                  </a:lnTo>
                  <a:cubicBezTo>
                    <a:pt x="36" y="508"/>
                    <a:pt x="122" y="126"/>
                    <a:pt x="541" y="84"/>
                  </a:cubicBezTo>
                  <a:cubicBezTo>
                    <a:pt x="555" y="83"/>
                    <a:pt x="569" y="82"/>
                    <a:pt x="583" y="82"/>
                  </a:cubicBezTo>
                  <a:cubicBezTo>
                    <a:pt x="976" y="82"/>
                    <a:pt x="1189" y="622"/>
                    <a:pt x="1189" y="622"/>
                  </a:cubicBezTo>
                  <a:cubicBezTo>
                    <a:pt x="1189" y="622"/>
                    <a:pt x="1066" y="61"/>
                    <a:pt x="638" y="6"/>
                  </a:cubicBezTo>
                  <a:cubicBezTo>
                    <a:pt x="607" y="2"/>
                    <a:pt x="578" y="0"/>
                    <a:pt x="550"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1868135" y="2084395"/>
              <a:ext cx="28371" cy="28481"/>
            </a:xfrm>
            <a:custGeom>
              <a:avLst/>
              <a:gdLst/>
              <a:ahLst/>
              <a:cxnLst/>
              <a:rect l="l" t="t" r="r" b="b"/>
              <a:pathLst>
                <a:path w="771" h="774" extrusionOk="0">
                  <a:moveTo>
                    <a:pt x="466" y="1"/>
                  </a:moveTo>
                  <a:cubicBezTo>
                    <a:pt x="436" y="1"/>
                    <a:pt x="402" y="6"/>
                    <a:pt x="365" y="17"/>
                  </a:cubicBezTo>
                  <a:cubicBezTo>
                    <a:pt x="1" y="126"/>
                    <a:pt x="32" y="568"/>
                    <a:pt x="119" y="774"/>
                  </a:cubicBezTo>
                  <a:cubicBezTo>
                    <a:pt x="119" y="774"/>
                    <a:pt x="9" y="381"/>
                    <a:pt x="315" y="126"/>
                  </a:cubicBezTo>
                  <a:cubicBezTo>
                    <a:pt x="374" y="76"/>
                    <a:pt x="427" y="56"/>
                    <a:pt x="475" y="56"/>
                  </a:cubicBezTo>
                  <a:cubicBezTo>
                    <a:pt x="671" y="56"/>
                    <a:pt x="771" y="391"/>
                    <a:pt x="771" y="391"/>
                  </a:cubicBezTo>
                  <a:cubicBezTo>
                    <a:pt x="771" y="391"/>
                    <a:pt x="738" y="1"/>
                    <a:pt x="46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1803409" y="2095545"/>
              <a:ext cx="13762" cy="18730"/>
            </a:xfrm>
            <a:custGeom>
              <a:avLst/>
              <a:gdLst/>
              <a:ahLst/>
              <a:cxnLst/>
              <a:rect l="l" t="t" r="r" b="b"/>
              <a:pathLst>
                <a:path w="374" h="509" extrusionOk="0">
                  <a:moveTo>
                    <a:pt x="164" y="0"/>
                  </a:moveTo>
                  <a:cubicBezTo>
                    <a:pt x="158" y="0"/>
                    <a:pt x="152" y="1"/>
                    <a:pt x="146" y="2"/>
                  </a:cubicBezTo>
                  <a:cubicBezTo>
                    <a:pt x="55" y="15"/>
                    <a:pt x="1" y="138"/>
                    <a:pt x="23" y="279"/>
                  </a:cubicBezTo>
                  <a:cubicBezTo>
                    <a:pt x="40" y="412"/>
                    <a:pt x="126" y="508"/>
                    <a:pt x="211" y="508"/>
                  </a:cubicBezTo>
                  <a:cubicBezTo>
                    <a:pt x="217" y="508"/>
                    <a:pt x="222" y="508"/>
                    <a:pt x="228" y="507"/>
                  </a:cubicBezTo>
                  <a:cubicBezTo>
                    <a:pt x="319" y="494"/>
                    <a:pt x="374" y="366"/>
                    <a:pt x="356" y="229"/>
                  </a:cubicBezTo>
                  <a:cubicBezTo>
                    <a:pt x="335" y="97"/>
                    <a:pt x="253" y="0"/>
                    <a:pt x="164"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1874023" y="2088480"/>
              <a:ext cx="13946" cy="18914"/>
            </a:xfrm>
            <a:custGeom>
              <a:avLst/>
              <a:gdLst/>
              <a:ahLst/>
              <a:cxnLst/>
              <a:rect l="l" t="t" r="r" b="b"/>
              <a:pathLst>
                <a:path w="379" h="514" extrusionOk="0">
                  <a:moveTo>
                    <a:pt x="167" y="1"/>
                  </a:moveTo>
                  <a:cubicBezTo>
                    <a:pt x="161" y="1"/>
                    <a:pt x="156" y="1"/>
                    <a:pt x="150" y="2"/>
                  </a:cubicBezTo>
                  <a:cubicBezTo>
                    <a:pt x="59" y="15"/>
                    <a:pt x="0" y="143"/>
                    <a:pt x="23" y="284"/>
                  </a:cubicBezTo>
                  <a:cubicBezTo>
                    <a:pt x="44" y="413"/>
                    <a:pt x="126" y="513"/>
                    <a:pt x="211" y="513"/>
                  </a:cubicBezTo>
                  <a:cubicBezTo>
                    <a:pt x="217" y="513"/>
                    <a:pt x="222" y="513"/>
                    <a:pt x="228" y="512"/>
                  </a:cubicBezTo>
                  <a:cubicBezTo>
                    <a:pt x="319" y="494"/>
                    <a:pt x="379" y="371"/>
                    <a:pt x="356" y="230"/>
                  </a:cubicBezTo>
                  <a:cubicBezTo>
                    <a:pt x="334" y="101"/>
                    <a:pt x="253" y="1"/>
                    <a:pt x="167"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1848486" y="2103787"/>
              <a:ext cx="26568" cy="48058"/>
            </a:xfrm>
            <a:custGeom>
              <a:avLst/>
              <a:gdLst/>
              <a:ahLst/>
              <a:cxnLst/>
              <a:rect l="l" t="t" r="r" b="b"/>
              <a:pathLst>
                <a:path w="722" h="1306" extrusionOk="0">
                  <a:moveTo>
                    <a:pt x="74" y="1"/>
                  </a:moveTo>
                  <a:cubicBezTo>
                    <a:pt x="74" y="1"/>
                    <a:pt x="1" y="716"/>
                    <a:pt x="156" y="784"/>
                  </a:cubicBezTo>
                  <a:cubicBezTo>
                    <a:pt x="261" y="829"/>
                    <a:pt x="446" y="836"/>
                    <a:pt x="550" y="836"/>
                  </a:cubicBezTo>
                  <a:cubicBezTo>
                    <a:pt x="596" y="836"/>
                    <a:pt x="625" y="834"/>
                    <a:pt x="625" y="834"/>
                  </a:cubicBezTo>
                  <a:lnTo>
                    <a:pt x="625" y="834"/>
                  </a:lnTo>
                  <a:lnTo>
                    <a:pt x="156" y="1267"/>
                  </a:lnTo>
                  <a:cubicBezTo>
                    <a:pt x="156" y="1267"/>
                    <a:pt x="146" y="1306"/>
                    <a:pt x="183" y="1306"/>
                  </a:cubicBezTo>
                  <a:cubicBezTo>
                    <a:pt x="189" y="1306"/>
                    <a:pt x="195" y="1305"/>
                    <a:pt x="202" y="1303"/>
                  </a:cubicBezTo>
                  <a:cubicBezTo>
                    <a:pt x="257" y="1290"/>
                    <a:pt x="722" y="825"/>
                    <a:pt x="717" y="811"/>
                  </a:cubicBezTo>
                  <a:cubicBezTo>
                    <a:pt x="717" y="798"/>
                    <a:pt x="225" y="780"/>
                    <a:pt x="175" y="697"/>
                  </a:cubicBezTo>
                  <a:cubicBezTo>
                    <a:pt x="129" y="615"/>
                    <a:pt x="110" y="18"/>
                    <a:pt x="74" y="1"/>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1835422" y="2164761"/>
              <a:ext cx="42501" cy="11996"/>
            </a:xfrm>
            <a:custGeom>
              <a:avLst/>
              <a:gdLst/>
              <a:ahLst/>
              <a:cxnLst/>
              <a:rect l="l" t="t" r="r" b="b"/>
              <a:pathLst>
                <a:path w="1155" h="326" extrusionOk="0">
                  <a:moveTo>
                    <a:pt x="684" y="0"/>
                  </a:moveTo>
                  <a:cubicBezTo>
                    <a:pt x="223" y="0"/>
                    <a:pt x="0" y="139"/>
                    <a:pt x="0" y="139"/>
                  </a:cubicBezTo>
                  <a:cubicBezTo>
                    <a:pt x="0" y="139"/>
                    <a:pt x="69" y="281"/>
                    <a:pt x="530" y="321"/>
                  </a:cubicBezTo>
                  <a:cubicBezTo>
                    <a:pt x="558" y="324"/>
                    <a:pt x="585" y="325"/>
                    <a:pt x="612" y="325"/>
                  </a:cubicBezTo>
                  <a:cubicBezTo>
                    <a:pt x="1014" y="325"/>
                    <a:pt x="1154" y="44"/>
                    <a:pt x="1154" y="44"/>
                  </a:cubicBezTo>
                  <a:cubicBezTo>
                    <a:pt x="977" y="12"/>
                    <a:pt x="820" y="0"/>
                    <a:pt x="684"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1835422" y="2170685"/>
              <a:ext cx="38969" cy="13468"/>
            </a:xfrm>
            <a:custGeom>
              <a:avLst/>
              <a:gdLst/>
              <a:ahLst/>
              <a:cxnLst/>
              <a:rect l="l" t="t" r="r" b="b"/>
              <a:pathLst>
                <a:path w="1059" h="366" extrusionOk="0">
                  <a:moveTo>
                    <a:pt x="1058" y="1"/>
                  </a:moveTo>
                  <a:cubicBezTo>
                    <a:pt x="1058" y="1"/>
                    <a:pt x="812" y="192"/>
                    <a:pt x="525" y="196"/>
                  </a:cubicBezTo>
                  <a:cubicBezTo>
                    <a:pt x="517" y="197"/>
                    <a:pt x="509" y="197"/>
                    <a:pt x="501" y="197"/>
                  </a:cubicBezTo>
                  <a:cubicBezTo>
                    <a:pt x="220" y="197"/>
                    <a:pt x="0" y="38"/>
                    <a:pt x="0" y="38"/>
                  </a:cubicBezTo>
                  <a:lnTo>
                    <a:pt x="0" y="38"/>
                  </a:lnTo>
                  <a:cubicBezTo>
                    <a:pt x="0" y="38"/>
                    <a:pt x="141" y="365"/>
                    <a:pt x="526" y="365"/>
                  </a:cubicBezTo>
                  <a:cubicBezTo>
                    <a:pt x="552" y="365"/>
                    <a:pt x="579" y="364"/>
                    <a:pt x="607" y="361"/>
                  </a:cubicBezTo>
                  <a:cubicBezTo>
                    <a:pt x="1054" y="311"/>
                    <a:pt x="1058" y="1"/>
                    <a:pt x="105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1823868" y="2157990"/>
              <a:ext cx="62114" cy="19981"/>
            </a:xfrm>
            <a:custGeom>
              <a:avLst/>
              <a:gdLst/>
              <a:ahLst/>
              <a:cxnLst/>
              <a:rect l="l" t="t" r="r" b="b"/>
              <a:pathLst>
                <a:path w="1688" h="543" extrusionOk="0">
                  <a:moveTo>
                    <a:pt x="1687" y="0"/>
                  </a:moveTo>
                  <a:cubicBezTo>
                    <a:pt x="1687" y="0"/>
                    <a:pt x="1353" y="474"/>
                    <a:pt x="848" y="482"/>
                  </a:cubicBezTo>
                  <a:cubicBezTo>
                    <a:pt x="843" y="483"/>
                    <a:pt x="837" y="483"/>
                    <a:pt x="832" y="483"/>
                  </a:cubicBezTo>
                  <a:cubicBezTo>
                    <a:pt x="340" y="483"/>
                    <a:pt x="0" y="41"/>
                    <a:pt x="0" y="40"/>
                  </a:cubicBezTo>
                  <a:lnTo>
                    <a:pt x="0" y="40"/>
                  </a:lnTo>
                  <a:cubicBezTo>
                    <a:pt x="14" y="109"/>
                    <a:pt x="278" y="524"/>
                    <a:pt x="839" y="541"/>
                  </a:cubicBezTo>
                  <a:cubicBezTo>
                    <a:pt x="850" y="542"/>
                    <a:pt x="861" y="542"/>
                    <a:pt x="872" y="542"/>
                  </a:cubicBezTo>
                  <a:cubicBezTo>
                    <a:pt x="1406" y="542"/>
                    <a:pt x="1687" y="0"/>
                    <a:pt x="1687"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1725104" y="2136132"/>
              <a:ext cx="19797" cy="38122"/>
            </a:xfrm>
            <a:custGeom>
              <a:avLst/>
              <a:gdLst/>
              <a:ahLst/>
              <a:cxnLst/>
              <a:rect l="l" t="t" r="r" b="b"/>
              <a:pathLst>
                <a:path w="538" h="1036" extrusionOk="0">
                  <a:moveTo>
                    <a:pt x="234" y="0"/>
                  </a:moveTo>
                  <a:cubicBezTo>
                    <a:pt x="117" y="0"/>
                    <a:pt x="12" y="131"/>
                    <a:pt x="0" y="147"/>
                  </a:cubicBezTo>
                  <a:lnTo>
                    <a:pt x="68" y="197"/>
                  </a:lnTo>
                  <a:cubicBezTo>
                    <a:pt x="93" y="168"/>
                    <a:pt x="172" y="85"/>
                    <a:pt x="233" y="85"/>
                  </a:cubicBezTo>
                  <a:cubicBezTo>
                    <a:pt x="239" y="85"/>
                    <a:pt x="245" y="86"/>
                    <a:pt x="251" y="88"/>
                  </a:cubicBezTo>
                  <a:cubicBezTo>
                    <a:pt x="282" y="96"/>
                    <a:pt x="341" y="142"/>
                    <a:pt x="369" y="352"/>
                  </a:cubicBezTo>
                  <a:cubicBezTo>
                    <a:pt x="442" y="867"/>
                    <a:pt x="246" y="954"/>
                    <a:pt x="246" y="954"/>
                  </a:cubicBezTo>
                  <a:lnTo>
                    <a:pt x="274" y="1036"/>
                  </a:lnTo>
                  <a:cubicBezTo>
                    <a:pt x="287" y="1032"/>
                    <a:pt x="537" y="931"/>
                    <a:pt x="455" y="342"/>
                  </a:cubicBezTo>
                  <a:cubicBezTo>
                    <a:pt x="428" y="138"/>
                    <a:pt x="369" y="28"/>
                    <a:pt x="274" y="6"/>
                  </a:cubicBezTo>
                  <a:cubicBezTo>
                    <a:pt x="260" y="2"/>
                    <a:pt x="247" y="0"/>
                    <a:pt x="234" y="0"/>
                  </a:cubicBezTo>
                  <a:close/>
                </a:path>
              </a:pathLst>
            </a:custGeom>
            <a:solidFill>
              <a:srgbClr val="702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1777577" y="2077808"/>
              <a:ext cx="52216" cy="14093"/>
            </a:xfrm>
            <a:custGeom>
              <a:avLst/>
              <a:gdLst/>
              <a:ahLst/>
              <a:cxnLst/>
              <a:rect l="l" t="t" r="r" b="b"/>
              <a:pathLst>
                <a:path w="1419" h="383" extrusionOk="0">
                  <a:moveTo>
                    <a:pt x="746" y="0"/>
                  </a:moveTo>
                  <a:cubicBezTo>
                    <a:pt x="690" y="0"/>
                    <a:pt x="632" y="6"/>
                    <a:pt x="570" y="19"/>
                  </a:cubicBezTo>
                  <a:cubicBezTo>
                    <a:pt x="41" y="128"/>
                    <a:pt x="0" y="383"/>
                    <a:pt x="0" y="383"/>
                  </a:cubicBezTo>
                  <a:cubicBezTo>
                    <a:pt x="0" y="383"/>
                    <a:pt x="272" y="125"/>
                    <a:pt x="718" y="125"/>
                  </a:cubicBezTo>
                  <a:cubicBezTo>
                    <a:pt x="919" y="125"/>
                    <a:pt x="1155" y="177"/>
                    <a:pt x="1418" y="328"/>
                  </a:cubicBezTo>
                  <a:cubicBezTo>
                    <a:pt x="1418" y="328"/>
                    <a:pt x="1172" y="0"/>
                    <a:pt x="74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1771689" y="2062537"/>
              <a:ext cx="52547" cy="52694"/>
            </a:xfrm>
            <a:custGeom>
              <a:avLst/>
              <a:gdLst/>
              <a:ahLst/>
              <a:cxnLst/>
              <a:rect l="l" t="t" r="r" b="b"/>
              <a:pathLst>
                <a:path w="1428" h="1432" extrusionOk="0">
                  <a:moveTo>
                    <a:pt x="999" y="1"/>
                  </a:moveTo>
                  <a:cubicBezTo>
                    <a:pt x="447" y="1"/>
                    <a:pt x="1" y="451"/>
                    <a:pt x="1" y="1002"/>
                  </a:cubicBezTo>
                  <a:cubicBezTo>
                    <a:pt x="1" y="1158"/>
                    <a:pt x="32" y="1299"/>
                    <a:pt x="97" y="1431"/>
                  </a:cubicBezTo>
                  <a:lnTo>
                    <a:pt x="1427" y="100"/>
                  </a:lnTo>
                  <a:cubicBezTo>
                    <a:pt x="1300" y="37"/>
                    <a:pt x="1154" y="1"/>
                    <a:pt x="9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1775259" y="2066217"/>
              <a:ext cx="63034" cy="62924"/>
            </a:xfrm>
            <a:custGeom>
              <a:avLst/>
              <a:gdLst/>
              <a:ahLst/>
              <a:cxnLst/>
              <a:rect l="l" t="t" r="r" b="b"/>
              <a:pathLst>
                <a:path w="1713" h="1710" extrusionOk="0">
                  <a:moveTo>
                    <a:pt x="1330" y="0"/>
                  </a:moveTo>
                  <a:lnTo>
                    <a:pt x="0" y="1331"/>
                  </a:lnTo>
                  <a:cubicBezTo>
                    <a:pt x="72" y="1482"/>
                    <a:pt x="182" y="1613"/>
                    <a:pt x="314" y="1710"/>
                  </a:cubicBezTo>
                  <a:lnTo>
                    <a:pt x="1713" y="315"/>
                  </a:lnTo>
                  <a:cubicBezTo>
                    <a:pt x="1613" y="183"/>
                    <a:pt x="1485" y="73"/>
                    <a:pt x="1330"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1786776" y="2077808"/>
              <a:ext cx="57404" cy="57367"/>
            </a:xfrm>
            <a:custGeom>
              <a:avLst/>
              <a:gdLst/>
              <a:ahLst/>
              <a:cxnLst/>
              <a:rect l="l" t="t" r="r" b="b"/>
              <a:pathLst>
                <a:path w="1560" h="1559" extrusionOk="0">
                  <a:moveTo>
                    <a:pt x="1400" y="0"/>
                  </a:moveTo>
                  <a:lnTo>
                    <a:pt x="1" y="1395"/>
                  </a:lnTo>
                  <a:cubicBezTo>
                    <a:pt x="106" y="1472"/>
                    <a:pt x="224" y="1527"/>
                    <a:pt x="352" y="1559"/>
                  </a:cubicBezTo>
                  <a:lnTo>
                    <a:pt x="1560" y="347"/>
                  </a:lnTo>
                  <a:cubicBezTo>
                    <a:pt x="1528" y="219"/>
                    <a:pt x="1473" y="105"/>
                    <a:pt x="14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1799729" y="2090540"/>
              <a:ext cx="45629" cy="45666"/>
            </a:xfrm>
            <a:custGeom>
              <a:avLst/>
              <a:gdLst/>
              <a:ahLst/>
              <a:cxnLst/>
              <a:rect l="l" t="t" r="r" b="b"/>
              <a:pathLst>
                <a:path w="1240" h="1241" extrusionOk="0">
                  <a:moveTo>
                    <a:pt x="1208" y="1"/>
                  </a:moveTo>
                  <a:lnTo>
                    <a:pt x="0" y="1213"/>
                  </a:lnTo>
                  <a:cubicBezTo>
                    <a:pt x="78" y="1231"/>
                    <a:pt x="155" y="1240"/>
                    <a:pt x="237" y="1240"/>
                  </a:cubicBezTo>
                  <a:cubicBezTo>
                    <a:pt x="789" y="1240"/>
                    <a:pt x="1239" y="794"/>
                    <a:pt x="1239" y="241"/>
                  </a:cubicBezTo>
                  <a:cubicBezTo>
                    <a:pt x="1239" y="159"/>
                    <a:pt x="1226" y="77"/>
                    <a:pt x="1208"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1860776" y="2062537"/>
              <a:ext cx="54865" cy="54865"/>
            </a:xfrm>
            <a:custGeom>
              <a:avLst/>
              <a:gdLst/>
              <a:ahLst/>
              <a:cxnLst/>
              <a:rect l="l" t="t" r="r" b="b"/>
              <a:pathLst>
                <a:path w="1491" h="1491" extrusionOk="0">
                  <a:moveTo>
                    <a:pt x="998" y="1"/>
                  </a:moveTo>
                  <a:cubicBezTo>
                    <a:pt x="447" y="1"/>
                    <a:pt x="0" y="451"/>
                    <a:pt x="0" y="1002"/>
                  </a:cubicBezTo>
                  <a:cubicBezTo>
                    <a:pt x="0" y="1181"/>
                    <a:pt x="45" y="1349"/>
                    <a:pt x="127" y="1490"/>
                  </a:cubicBezTo>
                  <a:lnTo>
                    <a:pt x="1490" y="127"/>
                  </a:lnTo>
                  <a:cubicBezTo>
                    <a:pt x="1345" y="51"/>
                    <a:pt x="1176" y="1"/>
                    <a:pt x="9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1865449" y="2067211"/>
              <a:ext cx="59391" cy="59612"/>
            </a:xfrm>
            <a:custGeom>
              <a:avLst/>
              <a:gdLst/>
              <a:ahLst/>
              <a:cxnLst/>
              <a:rect l="l" t="t" r="r" b="b"/>
              <a:pathLst>
                <a:path w="1614" h="1620" extrusionOk="0">
                  <a:moveTo>
                    <a:pt x="1363" y="0"/>
                  </a:moveTo>
                  <a:lnTo>
                    <a:pt x="0" y="1363"/>
                  </a:lnTo>
                  <a:cubicBezTo>
                    <a:pt x="55" y="1460"/>
                    <a:pt x="124" y="1546"/>
                    <a:pt x="206" y="1619"/>
                  </a:cubicBezTo>
                  <a:lnTo>
                    <a:pt x="1614" y="210"/>
                  </a:lnTo>
                  <a:cubicBezTo>
                    <a:pt x="1542" y="128"/>
                    <a:pt x="1460" y="55"/>
                    <a:pt x="1363"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1884400" y="2086309"/>
              <a:ext cx="49014" cy="49051"/>
            </a:xfrm>
            <a:custGeom>
              <a:avLst/>
              <a:gdLst/>
              <a:ahLst/>
              <a:cxnLst/>
              <a:rect l="l" t="t" r="r" b="b"/>
              <a:pathLst>
                <a:path w="1332" h="1333" extrusionOk="0">
                  <a:moveTo>
                    <a:pt x="1290" y="1"/>
                  </a:moveTo>
                  <a:lnTo>
                    <a:pt x="1" y="1292"/>
                  </a:lnTo>
                  <a:cubicBezTo>
                    <a:pt x="46" y="1309"/>
                    <a:pt x="91" y="1319"/>
                    <a:pt x="137" y="1332"/>
                  </a:cubicBezTo>
                  <a:lnTo>
                    <a:pt x="1332" y="138"/>
                  </a:lnTo>
                  <a:cubicBezTo>
                    <a:pt x="1322" y="93"/>
                    <a:pt x="1309" y="47"/>
                    <a:pt x="1290"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a:off x="1889441" y="2091350"/>
              <a:ext cx="45003" cy="44856"/>
            </a:xfrm>
            <a:custGeom>
              <a:avLst/>
              <a:gdLst/>
              <a:ahLst/>
              <a:cxnLst/>
              <a:rect l="l" t="t" r="r" b="b"/>
              <a:pathLst>
                <a:path w="1223" h="1219" extrusionOk="0">
                  <a:moveTo>
                    <a:pt x="1195" y="1"/>
                  </a:moveTo>
                  <a:lnTo>
                    <a:pt x="0" y="1195"/>
                  </a:lnTo>
                  <a:cubicBezTo>
                    <a:pt x="74" y="1209"/>
                    <a:pt x="146" y="1218"/>
                    <a:pt x="219" y="1218"/>
                  </a:cubicBezTo>
                  <a:cubicBezTo>
                    <a:pt x="770" y="1218"/>
                    <a:pt x="1222" y="772"/>
                    <a:pt x="1222" y="219"/>
                  </a:cubicBezTo>
                  <a:cubicBezTo>
                    <a:pt x="1222" y="143"/>
                    <a:pt x="1212" y="70"/>
                    <a:pt x="119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a:off x="1872993" y="2074938"/>
              <a:ext cx="58913" cy="58913"/>
            </a:xfrm>
            <a:custGeom>
              <a:avLst/>
              <a:gdLst/>
              <a:ahLst/>
              <a:cxnLst/>
              <a:rect l="l" t="t" r="r" b="b"/>
              <a:pathLst>
                <a:path w="1601" h="1601" extrusionOk="0">
                  <a:moveTo>
                    <a:pt x="1409" y="0"/>
                  </a:moveTo>
                  <a:lnTo>
                    <a:pt x="1" y="1409"/>
                  </a:lnTo>
                  <a:cubicBezTo>
                    <a:pt x="92" y="1491"/>
                    <a:pt x="197" y="1555"/>
                    <a:pt x="311" y="1601"/>
                  </a:cubicBezTo>
                  <a:lnTo>
                    <a:pt x="1600" y="310"/>
                  </a:lnTo>
                  <a:cubicBezTo>
                    <a:pt x="1555" y="196"/>
                    <a:pt x="1491" y="91"/>
                    <a:pt x="14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1845468" y="2098599"/>
              <a:ext cx="15676" cy="1693"/>
            </a:xfrm>
            <a:custGeom>
              <a:avLst/>
              <a:gdLst/>
              <a:ahLst/>
              <a:cxnLst/>
              <a:rect l="l" t="t" r="r" b="b"/>
              <a:pathLst>
                <a:path w="426" h="46" extrusionOk="0">
                  <a:moveTo>
                    <a:pt x="1" y="1"/>
                  </a:moveTo>
                  <a:lnTo>
                    <a:pt x="1" y="45"/>
                  </a:lnTo>
                  <a:lnTo>
                    <a:pt x="425" y="45"/>
                  </a:lnTo>
                  <a:lnTo>
                    <a:pt x="425" y="1"/>
                  </a:lnTo>
                  <a:close/>
                </a:path>
              </a:pathLst>
            </a:custGeom>
            <a:solidFill>
              <a:srgbClr val="4A76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0"/>
            <p:cNvSpPr/>
            <p:nvPr/>
          </p:nvSpPr>
          <p:spPr>
            <a:xfrm>
              <a:off x="1705969" y="2006164"/>
              <a:ext cx="158340" cy="121469"/>
            </a:xfrm>
            <a:custGeom>
              <a:avLst/>
              <a:gdLst/>
              <a:ahLst/>
              <a:cxnLst/>
              <a:rect l="l" t="t" r="r" b="b"/>
              <a:pathLst>
                <a:path w="4303" h="3301" extrusionOk="0">
                  <a:moveTo>
                    <a:pt x="2911" y="1"/>
                  </a:moveTo>
                  <a:cubicBezTo>
                    <a:pt x="1915" y="1"/>
                    <a:pt x="720" y="221"/>
                    <a:pt x="451" y="598"/>
                  </a:cubicBezTo>
                  <a:cubicBezTo>
                    <a:pt x="1" y="1232"/>
                    <a:pt x="451" y="3228"/>
                    <a:pt x="451" y="3228"/>
                  </a:cubicBezTo>
                  <a:cubicBezTo>
                    <a:pt x="451" y="3228"/>
                    <a:pt x="506" y="3178"/>
                    <a:pt x="670" y="3109"/>
                  </a:cubicBezTo>
                  <a:cubicBezTo>
                    <a:pt x="689" y="3100"/>
                    <a:pt x="709" y="3096"/>
                    <a:pt x="730" y="3096"/>
                  </a:cubicBezTo>
                  <a:cubicBezTo>
                    <a:pt x="882" y="3096"/>
                    <a:pt x="1063" y="3300"/>
                    <a:pt x="1063" y="3300"/>
                  </a:cubicBezTo>
                  <a:lnTo>
                    <a:pt x="1309" y="3228"/>
                  </a:lnTo>
                  <a:cubicBezTo>
                    <a:pt x="1549" y="3155"/>
                    <a:pt x="1528" y="2567"/>
                    <a:pt x="1719" y="1779"/>
                  </a:cubicBezTo>
                  <a:cubicBezTo>
                    <a:pt x="1868" y="1169"/>
                    <a:pt x="2470" y="1019"/>
                    <a:pt x="3044" y="1019"/>
                  </a:cubicBezTo>
                  <a:cubicBezTo>
                    <a:pt x="3208" y="1019"/>
                    <a:pt x="3370" y="1032"/>
                    <a:pt x="3518" y="1049"/>
                  </a:cubicBezTo>
                  <a:cubicBezTo>
                    <a:pt x="3549" y="1053"/>
                    <a:pt x="3578" y="1054"/>
                    <a:pt x="3606" y="1054"/>
                  </a:cubicBezTo>
                  <a:cubicBezTo>
                    <a:pt x="4195" y="1054"/>
                    <a:pt x="4303" y="311"/>
                    <a:pt x="4303" y="311"/>
                  </a:cubicBezTo>
                  <a:cubicBezTo>
                    <a:pt x="4148" y="98"/>
                    <a:pt x="3574" y="1"/>
                    <a:pt x="291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4179865" y="2428305"/>
              <a:ext cx="50523" cy="339494"/>
            </a:xfrm>
            <a:custGeom>
              <a:avLst/>
              <a:gdLst/>
              <a:ahLst/>
              <a:cxnLst/>
              <a:rect l="l" t="t" r="r" b="b"/>
              <a:pathLst>
                <a:path w="1373" h="9226" extrusionOk="0">
                  <a:moveTo>
                    <a:pt x="51" y="0"/>
                  </a:moveTo>
                  <a:cubicBezTo>
                    <a:pt x="23" y="0"/>
                    <a:pt x="0" y="23"/>
                    <a:pt x="0" y="51"/>
                  </a:cubicBezTo>
                  <a:lnTo>
                    <a:pt x="0" y="9180"/>
                  </a:lnTo>
                  <a:cubicBezTo>
                    <a:pt x="0" y="9203"/>
                    <a:pt x="23" y="9226"/>
                    <a:pt x="51" y="9226"/>
                  </a:cubicBezTo>
                  <a:lnTo>
                    <a:pt x="1327" y="9226"/>
                  </a:lnTo>
                  <a:cubicBezTo>
                    <a:pt x="1350" y="9226"/>
                    <a:pt x="1372" y="9203"/>
                    <a:pt x="1372" y="9180"/>
                  </a:cubicBezTo>
                  <a:lnTo>
                    <a:pt x="1372" y="51"/>
                  </a:lnTo>
                  <a:cubicBezTo>
                    <a:pt x="1372" y="23"/>
                    <a:pt x="1350" y="0"/>
                    <a:pt x="1327"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3971922" y="2219663"/>
              <a:ext cx="260821" cy="256184"/>
            </a:xfrm>
            <a:custGeom>
              <a:avLst/>
              <a:gdLst/>
              <a:ahLst/>
              <a:cxnLst/>
              <a:rect l="l" t="t" r="r" b="b"/>
              <a:pathLst>
                <a:path w="7088" h="6962" extrusionOk="0">
                  <a:moveTo>
                    <a:pt x="767" y="0"/>
                  </a:moveTo>
                  <a:cubicBezTo>
                    <a:pt x="604" y="0"/>
                    <a:pt x="440" y="63"/>
                    <a:pt x="314" y="188"/>
                  </a:cubicBezTo>
                  <a:lnTo>
                    <a:pt x="251" y="251"/>
                  </a:lnTo>
                  <a:cubicBezTo>
                    <a:pt x="1" y="497"/>
                    <a:pt x="1" y="908"/>
                    <a:pt x="251" y="1154"/>
                  </a:cubicBezTo>
                  <a:lnTo>
                    <a:pt x="5870" y="6774"/>
                  </a:lnTo>
                  <a:cubicBezTo>
                    <a:pt x="5993" y="6899"/>
                    <a:pt x="6156" y="6962"/>
                    <a:pt x="6320" y="6962"/>
                  </a:cubicBezTo>
                  <a:cubicBezTo>
                    <a:pt x="6483" y="6962"/>
                    <a:pt x="6647" y="6899"/>
                    <a:pt x="6773" y="6774"/>
                  </a:cubicBezTo>
                  <a:lnTo>
                    <a:pt x="6837" y="6709"/>
                  </a:lnTo>
                  <a:cubicBezTo>
                    <a:pt x="7088" y="6459"/>
                    <a:pt x="7088" y="6053"/>
                    <a:pt x="6837" y="5803"/>
                  </a:cubicBezTo>
                  <a:lnTo>
                    <a:pt x="1217" y="188"/>
                  </a:lnTo>
                  <a:cubicBezTo>
                    <a:pt x="1094" y="63"/>
                    <a:pt x="931" y="0"/>
                    <a:pt x="767"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2267646" y="2853610"/>
              <a:ext cx="2323173" cy="68811"/>
            </a:xfrm>
            <a:custGeom>
              <a:avLst/>
              <a:gdLst/>
              <a:ahLst/>
              <a:cxnLst/>
              <a:rect l="l" t="t" r="r" b="b"/>
              <a:pathLst>
                <a:path w="63134" h="1870" extrusionOk="0">
                  <a:moveTo>
                    <a:pt x="930" y="1"/>
                  </a:moveTo>
                  <a:cubicBezTo>
                    <a:pt x="415" y="1"/>
                    <a:pt x="0" y="420"/>
                    <a:pt x="0" y="935"/>
                  </a:cubicBezTo>
                  <a:cubicBezTo>
                    <a:pt x="0" y="1450"/>
                    <a:pt x="415" y="1869"/>
                    <a:pt x="930" y="1869"/>
                  </a:cubicBezTo>
                  <a:lnTo>
                    <a:pt x="62204" y="1869"/>
                  </a:lnTo>
                  <a:cubicBezTo>
                    <a:pt x="62718" y="1869"/>
                    <a:pt x="63133" y="1450"/>
                    <a:pt x="63133" y="935"/>
                  </a:cubicBezTo>
                  <a:cubicBezTo>
                    <a:pt x="63133" y="420"/>
                    <a:pt x="62718" y="1"/>
                    <a:pt x="62204" y="1"/>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2235117" y="2922385"/>
              <a:ext cx="525100" cy="1395251"/>
            </a:xfrm>
            <a:custGeom>
              <a:avLst/>
              <a:gdLst/>
              <a:ahLst/>
              <a:cxnLst/>
              <a:rect l="l" t="t" r="r" b="b"/>
              <a:pathLst>
                <a:path w="14270" h="37917" extrusionOk="0">
                  <a:moveTo>
                    <a:pt x="10369" y="0"/>
                  </a:moveTo>
                  <a:lnTo>
                    <a:pt x="0" y="37916"/>
                  </a:lnTo>
                  <a:lnTo>
                    <a:pt x="1700" y="37916"/>
                  </a:lnTo>
                  <a:lnTo>
                    <a:pt x="14269"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4065829" y="2922385"/>
              <a:ext cx="524990" cy="1395251"/>
            </a:xfrm>
            <a:custGeom>
              <a:avLst/>
              <a:gdLst/>
              <a:ahLst/>
              <a:cxnLst/>
              <a:rect l="l" t="t" r="r" b="b"/>
              <a:pathLst>
                <a:path w="14267" h="37917" extrusionOk="0">
                  <a:moveTo>
                    <a:pt x="0" y="0"/>
                  </a:moveTo>
                  <a:lnTo>
                    <a:pt x="12571" y="37916"/>
                  </a:lnTo>
                  <a:lnTo>
                    <a:pt x="14266" y="37916"/>
                  </a:lnTo>
                  <a:lnTo>
                    <a:pt x="3902"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2553084" y="2922385"/>
              <a:ext cx="207133" cy="232634"/>
            </a:xfrm>
            <a:custGeom>
              <a:avLst/>
              <a:gdLst/>
              <a:ahLst/>
              <a:cxnLst/>
              <a:rect l="l" t="t" r="r" b="b"/>
              <a:pathLst>
                <a:path w="5629" h="6322" extrusionOk="0">
                  <a:moveTo>
                    <a:pt x="1728" y="0"/>
                  </a:moveTo>
                  <a:lnTo>
                    <a:pt x="1" y="6322"/>
                  </a:lnTo>
                  <a:lnTo>
                    <a:pt x="5628"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4065829" y="2922385"/>
              <a:ext cx="143621" cy="249082"/>
            </a:xfrm>
            <a:custGeom>
              <a:avLst/>
              <a:gdLst/>
              <a:ahLst/>
              <a:cxnLst/>
              <a:rect l="l" t="t" r="r" b="b"/>
              <a:pathLst>
                <a:path w="3903" h="6769" extrusionOk="0">
                  <a:moveTo>
                    <a:pt x="0" y="0"/>
                  </a:moveTo>
                  <a:lnTo>
                    <a:pt x="2243" y="6769"/>
                  </a:lnTo>
                  <a:lnTo>
                    <a:pt x="3902"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2991453" y="2834328"/>
              <a:ext cx="785921" cy="19319"/>
            </a:xfrm>
            <a:custGeom>
              <a:avLst/>
              <a:gdLst/>
              <a:ahLst/>
              <a:cxnLst/>
              <a:rect l="l" t="t" r="r" b="b"/>
              <a:pathLst>
                <a:path w="21358" h="525" extrusionOk="0">
                  <a:moveTo>
                    <a:pt x="1" y="1"/>
                  </a:moveTo>
                  <a:lnTo>
                    <a:pt x="1" y="525"/>
                  </a:lnTo>
                  <a:lnTo>
                    <a:pt x="21358" y="525"/>
                  </a:lnTo>
                  <a:lnTo>
                    <a:pt x="21358"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3225926" y="2441736"/>
              <a:ext cx="650911" cy="392629"/>
            </a:xfrm>
            <a:custGeom>
              <a:avLst/>
              <a:gdLst/>
              <a:ahLst/>
              <a:cxnLst/>
              <a:rect l="l" t="t" r="r" b="b"/>
              <a:pathLst>
                <a:path w="17689" h="10670" extrusionOk="0">
                  <a:moveTo>
                    <a:pt x="3214" y="1"/>
                  </a:moveTo>
                  <a:cubicBezTo>
                    <a:pt x="2913" y="1"/>
                    <a:pt x="2648" y="205"/>
                    <a:pt x="2575" y="497"/>
                  </a:cubicBezTo>
                  <a:lnTo>
                    <a:pt x="0" y="10670"/>
                  </a:lnTo>
                  <a:lnTo>
                    <a:pt x="14986" y="10670"/>
                  </a:lnTo>
                  <a:lnTo>
                    <a:pt x="17689"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3237518" y="2482986"/>
              <a:ext cx="628943" cy="305750"/>
            </a:xfrm>
            <a:custGeom>
              <a:avLst/>
              <a:gdLst/>
              <a:ahLst/>
              <a:cxnLst/>
              <a:rect l="l" t="t" r="r" b="b"/>
              <a:pathLst>
                <a:path w="17092" h="8309" extrusionOk="0">
                  <a:moveTo>
                    <a:pt x="2106" y="1"/>
                  </a:moveTo>
                  <a:lnTo>
                    <a:pt x="0" y="8309"/>
                  </a:lnTo>
                  <a:lnTo>
                    <a:pt x="14986" y="8309"/>
                  </a:lnTo>
                  <a:lnTo>
                    <a:pt x="17092"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3773179" y="2441736"/>
              <a:ext cx="125332" cy="413788"/>
            </a:xfrm>
            <a:custGeom>
              <a:avLst/>
              <a:gdLst/>
              <a:ahLst/>
              <a:cxnLst/>
              <a:rect l="l" t="t" r="r" b="b"/>
              <a:pathLst>
                <a:path w="3406" h="11245" extrusionOk="0">
                  <a:moveTo>
                    <a:pt x="2817" y="1"/>
                  </a:moveTo>
                  <a:lnTo>
                    <a:pt x="114" y="10670"/>
                  </a:lnTo>
                  <a:lnTo>
                    <a:pt x="0" y="11244"/>
                  </a:lnTo>
                  <a:lnTo>
                    <a:pt x="625" y="11194"/>
                  </a:lnTo>
                  <a:cubicBezTo>
                    <a:pt x="625" y="11194"/>
                    <a:pt x="3145" y="1372"/>
                    <a:pt x="3273" y="798"/>
                  </a:cubicBezTo>
                  <a:cubicBezTo>
                    <a:pt x="3405" y="228"/>
                    <a:pt x="2817" y="1"/>
                    <a:pt x="2817" y="1"/>
                  </a:cubicBez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3051985" y="2827778"/>
              <a:ext cx="103033" cy="6587"/>
            </a:xfrm>
            <a:custGeom>
              <a:avLst/>
              <a:gdLst/>
              <a:ahLst/>
              <a:cxnLst/>
              <a:rect l="l" t="t" r="r" b="b"/>
              <a:pathLst>
                <a:path w="2800" h="179" extrusionOk="0">
                  <a:moveTo>
                    <a:pt x="1" y="1"/>
                  </a:moveTo>
                  <a:lnTo>
                    <a:pt x="1" y="179"/>
                  </a:lnTo>
                  <a:lnTo>
                    <a:pt x="2800" y="179"/>
                  </a:lnTo>
                  <a:lnTo>
                    <a:pt x="280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3161531" y="2827778"/>
              <a:ext cx="263507" cy="6587"/>
            </a:xfrm>
            <a:custGeom>
              <a:avLst/>
              <a:gdLst/>
              <a:ahLst/>
              <a:cxnLst/>
              <a:rect l="l" t="t" r="r" b="b"/>
              <a:pathLst>
                <a:path w="7161" h="179" extrusionOk="0">
                  <a:moveTo>
                    <a:pt x="0" y="1"/>
                  </a:moveTo>
                  <a:lnTo>
                    <a:pt x="0" y="179"/>
                  </a:lnTo>
                  <a:lnTo>
                    <a:pt x="7160" y="179"/>
                  </a:lnTo>
                  <a:lnTo>
                    <a:pt x="7160"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3576091" y="2455829"/>
              <a:ext cx="13284" cy="13284"/>
            </a:xfrm>
            <a:custGeom>
              <a:avLst/>
              <a:gdLst/>
              <a:ahLst/>
              <a:cxnLst/>
              <a:rect l="l" t="t" r="r" b="b"/>
              <a:pathLst>
                <a:path w="361" h="361" extrusionOk="0">
                  <a:moveTo>
                    <a:pt x="183" y="0"/>
                  </a:moveTo>
                  <a:cubicBezTo>
                    <a:pt x="83" y="0"/>
                    <a:pt x="1" y="82"/>
                    <a:pt x="1" y="182"/>
                  </a:cubicBezTo>
                  <a:cubicBezTo>
                    <a:pt x="1" y="283"/>
                    <a:pt x="83" y="360"/>
                    <a:pt x="183" y="360"/>
                  </a:cubicBezTo>
                  <a:cubicBezTo>
                    <a:pt x="279" y="360"/>
                    <a:pt x="361" y="283"/>
                    <a:pt x="361" y="182"/>
                  </a:cubicBezTo>
                  <a:cubicBezTo>
                    <a:pt x="361" y="82"/>
                    <a:pt x="279" y="0"/>
                    <a:pt x="183" y="0"/>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4059279" y="2705169"/>
              <a:ext cx="300268" cy="147337"/>
            </a:xfrm>
            <a:custGeom>
              <a:avLst/>
              <a:gdLst/>
              <a:ahLst/>
              <a:cxnLst/>
              <a:rect l="l" t="t" r="r" b="b"/>
              <a:pathLst>
                <a:path w="8160" h="4004" extrusionOk="0">
                  <a:moveTo>
                    <a:pt x="4080" y="1"/>
                  </a:moveTo>
                  <a:cubicBezTo>
                    <a:pt x="1851" y="1"/>
                    <a:pt x="46" y="1784"/>
                    <a:pt x="0" y="4003"/>
                  </a:cubicBezTo>
                  <a:lnTo>
                    <a:pt x="8159" y="4003"/>
                  </a:lnTo>
                  <a:cubicBezTo>
                    <a:pt x="8113" y="1784"/>
                    <a:pt x="6304" y="1"/>
                    <a:pt x="4080"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3858218" y="2212634"/>
              <a:ext cx="251069" cy="123124"/>
            </a:xfrm>
            <a:custGeom>
              <a:avLst/>
              <a:gdLst/>
              <a:ahLst/>
              <a:cxnLst/>
              <a:rect l="l" t="t" r="r" b="b"/>
              <a:pathLst>
                <a:path w="6823" h="3346" extrusionOk="0">
                  <a:moveTo>
                    <a:pt x="3413" y="0"/>
                  </a:moveTo>
                  <a:cubicBezTo>
                    <a:pt x="1549" y="0"/>
                    <a:pt x="41" y="1490"/>
                    <a:pt x="0" y="3345"/>
                  </a:cubicBezTo>
                  <a:lnTo>
                    <a:pt x="6823" y="3345"/>
                  </a:lnTo>
                  <a:cubicBezTo>
                    <a:pt x="6787" y="1490"/>
                    <a:pt x="5278" y="0"/>
                    <a:pt x="3413"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3922098" y="2335722"/>
              <a:ext cx="123308" cy="60421"/>
            </a:xfrm>
            <a:custGeom>
              <a:avLst/>
              <a:gdLst/>
              <a:ahLst/>
              <a:cxnLst/>
              <a:rect l="l" t="t" r="r" b="b"/>
              <a:pathLst>
                <a:path w="3351" h="1642" extrusionOk="0">
                  <a:moveTo>
                    <a:pt x="0" y="0"/>
                  </a:moveTo>
                  <a:cubicBezTo>
                    <a:pt x="23" y="907"/>
                    <a:pt x="762" y="1641"/>
                    <a:pt x="1677" y="1641"/>
                  </a:cubicBezTo>
                  <a:cubicBezTo>
                    <a:pt x="2594" y="1641"/>
                    <a:pt x="3332" y="907"/>
                    <a:pt x="33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4179534" y="2734202"/>
              <a:ext cx="50854" cy="50707"/>
            </a:xfrm>
            <a:custGeom>
              <a:avLst/>
              <a:gdLst/>
              <a:ahLst/>
              <a:cxnLst/>
              <a:rect l="l" t="t" r="r" b="b"/>
              <a:pathLst>
                <a:path w="1382" h="1378" extrusionOk="0">
                  <a:moveTo>
                    <a:pt x="693" y="0"/>
                  </a:moveTo>
                  <a:cubicBezTo>
                    <a:pt x="310" y="0"/>
                    <a:pt x="1" y="306"/>
                    <a:pt x="1" y="689"/>
                  </a:cubicBezTo>
                  <a:cubicBezTo>
                    <a:pt x="1" y="1067"/>
                    <a:pt x="310" y="1378"/>
                    <a:pt x="693" y="1378"/>
                  </a:cubicBezTo>
                  <a:cubicBezTo>
                    <a:pt x="1071" y="1378"/>
                    <a:pt x="1381" y="1067"/>
                    <a:pt x="1381" y="689"/>
                  </a:cubicBezTo>
                  <a:cubicBezTo>
                    <a:pt x="1381" y="306"/>
                    <a:pt x="1071" y="0"/>
                    <a:pt x="693" y="0"/>
                  </a:cubicBez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4179865" y="2461018"/>
              <a:ext cx="50523" cy="247206"/>
            </a:xfrm>
            <a:custGeom>
              <a:avLst/>
              <a:gdLst/>
              <a:ahLst/>
              <a:cxnLst/>
              <a:rect l="l" t="t" r="r" b="b"/>
              <a:pathLst>
                <a:path w="1373" h="6718" extrusionOk="0">
                  <a:moveTo>
                    <a:pt x="0" y="1"/>
                  </a:moveTo>
                  <a:lnTo>
                    <a:pt x="0" y="6718"/>
                  </a:lnTo>
                  <a:cubicBezTo>
                    <a:pt x="261" y="6663"/>
                    <a:pt x="530" y="6636"/>
                    <a:pt x="803" y="6636"/>
                  </a:cubicBezTo>
                  <a:cubicBezTo>
                    <a:pt x="995" y="6636"/>
                    <a:pt x="1186" y="6650"/>
                    <a:pt x="1372" y="6677"/>
                  </a:cubicBezTo>
                  <a:lnTo>
                    <a:pt x="1372" y="1117"/>
                  </a:lnTo>
                  <a:lnTo>
                    <a:pt x="835" y="379"/>
                  </a:lnTo>
                  <a:cubicBezTo>
                    <a:pt x="780" y="392"/>
                    <a:pt x="726" y="401"/>
                    <a:pt x="671" y="401"/>
                  </a:cubicBezTo>
                  <a:cubicBezTo>
                    <a:pt x="507" y="401"/>
                    <a:pt x="343" y="337"/>
                    <a:pt x="219" y="215"/>
                  </a:cubicBezTo>
                  <a:lnTo>
                    <a:pt x="0" y="1"/>
                  </a:lnTo>
                  <a:close/>
                </a:path>
              </a:pathLst>
            </a:custGeom>
            <a:solidFill>
              <a:srgbClr val="7CB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3773473" y="2441736"/>
              <a:ext cx="125038" cy="411911"/>
            </a:xfrm>
            <a:custGeom>
              <a:avLst/>
              <a:gdLst/>
              <a:ahLst/>
              <a:cxnLst/>
              <a:rect l="l" t="t" r="r" b="b"/>
              <a:pathLst>
                <a:path w="3398" h="11194" extrusionOk="0">
                  <a:moveTo>
                    <a:pt x="2809" y="1"/>
                  </a:moveTo>
                  <a:lnTo>
                    <a:pt x="106" y="10670"/>
                  </a:lnTo>
                  <a:lnTo>
                    <a:pt x="1" y="11194"/>
                  </a:lnTo>
                  <a:lnTo>
                    <a:pt x="617" y="11194"/>
                  </a:lnTo>
                  <a:cubicBezTo>
                    <a:pt x="617" y="11194"/>
                    <a:pt x="3137" y="1372"/>
                    <a:pt x="3265" y="798"/>
                  </a:cubicBezTo>
                  <a:cubicBezTo>
                    <a:pt x="3397" y="228"/>
                    <a:pt x="2809" y="1"/>
                    <a:pt x="2809" y="1"/>
                  </a:cubicBezTo>
                  <a:close/>
                </a:path>
              </a:pathLst>
            </a:custGeom>
            <a:solidFill>
              <a:srgbClr val="2F2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0"/>
            <p:cNvSpPr/>
            <p:nvPr/>
          </p:nvSpPr>
          <p:spPr>
            <a:xfrm>
              <a:off x="3510224" y="2827778"/>
              <a:ext cx="192377" cy="6587"/>
            </a:xfrm>
            <a:custGeom>
              <a:avLst/>
              <a:gdLst/>
              <a:ahLst/>
              <a:cxnLst/>
              <a:rect l="l" t="t" r="r" b="b"/>
              <a:pathLst>
                <a:path w="5228" h="179" extrusionOk="0">
                  <a:moveTo>
                    <a:pt x="123" y="1"/>
                  </a:moveTo>
                  <a:lnTo>
                    <a:pt x="0" y="179"/>
                  </a:lnTo>
                  <a:lnTo>
                    <a:pt x="5228" y="179"/>
                  </a:lnTo>
                  <a:lnTo>
                    <a:pt x="5228" y="1"/>
                  </a:lnTo>
                  <a:close/>
                </a:path>
              </a:pathLst>
            </a:custGeom>
            <a:solidFill>
              <a:srgbClr val="7CB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4059279" y="2705169"/>
              <a:ext cx="300268" cy="147337"/>
            </a:xfrm>
            <a:custGeom>
              <a:avLst/>
              <a:gdLst/>
              <a:ahLst/>
              <a:cxnLst/>
              <a:rect l="l" t="t" r="r" b="b"/>
              <a:pathLst>
                <a:path w="8160" h="4004" extrusionOk="0">
                  <a:moveTo>
                    <a:pt x="3961" y="789"/>
                  </a:moveTo>
                  <a:cubicBezTo>
                    <a:pt x="4339" y="789"/>
                    <a:pt x="4649" y="1095"/>
                    <a:pt x="4649" y="1478"/>
                  </a:cubicBezTo>
                  <a:cubicBezTo>
                    <a:pt x="4649" y="1856"/>
                    <a:pt x="4339" y="2167"/>
                    <a:pt x="3961" y="2167"/>
                  </a:cubicBezTo>
                  <a:cubicBezTo>
                    <a:pt x="3578" y="2167"/>
                    <a:pt x="3269" y="1856"/>
                    <a:pt x="3269" y="1478"/>
                  </a:cubicBezTo>
                  <a:cubicBezTo>
                    <a:pt x="3269" y="1095"/>
                    <a:pt x="3578" y="789"/>
                    <a:pt x="3961" y="789"/>
                  </a:cubicBezTo>
                  <a:close/>
                  <a:moveTo>
                    <a:pt x="4080" y="1"/>
                  </a:moveTo>
                  <a:cubicBezTo>
                    <a:pt x="3807" y="1"/>
                    <a:pt x="3538" y="28"/>
                    <a:pt x="3277" y="83"/>
                  </a:cubicBezTo>
                  <a:cubicBezTo>
                    <a:pt x="1436" y="448"/>
                    <a:pt x="42" y="2057"/>
                    <a:pt x="0" y="4003"/>
                  </a:cubicBezTo>
                  <a:lnTo>
                    <a:pt x="8159" y="4003"/>
                  </a:lnTo>
                  <a:cubicBezTo>
                    <a:pt x="8118" y="1980"/>
                    <a:pt x="6605" y="316"/>
                    <a:pt x="4649" y="42"/>
                  </a:cubicBezTo>
                  <a:cubicBezTo>
                    <a:pt x="4463" y="15"/>
                    <a:pt x="4272" y="1"/>
                    <a:pt x="4080" y="1"/>
                  </a:cubicBezTo>
                  <a:close/>
                </a:path>
              </a:pathLst>
            </a:custGeom>
            <a:solidFill>
              <a:srgbClr val="424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3858218" y="2335722"/>
              <a:ext cx="251069" cy="37"/>
            </a:xfrm>
            <a:custGeom>
              <a:avLst/>
              <a:gdLst/>
              <a:ahLst/>
              <a:cxnLst/>
              <a:rect l="l" t="t" r="r" b="b"/>
              <a:pathLst>
                <a:path w="6823" h="1" extrusionOk="0">
                  <a:moveTo>
                    <a:pt x="6823" y="0"/>
                  </a:moveTo>
                  <a:lnTo>
                    <a:pt x="0" y="0"/>
                  </a:lnTo>
                  <a:lnTo>
                    <a:pt x="0" y="0"/>
                  </a:lnTo>
                  <a:lnTo>
                    <a:pt x="1736" y="0"/>
                  </a:lnTo>
                  <a:lnTo>
                    <a:pt x="1736" y="0"/>
                  </a:lnTo>
                  <a:lnTo>
                    <a:pt x="5087" y="0"/>
                  </a:lnTo>
                  <a:lnTo>
                    <a:pt x="5087" y="0"/>
                  </a:lnTo>
                  <a:lnTo>
                    <a:pt x="5087" y="0"/>
                  </a:lnTo>
                  <a:lnTo>
                    <a:pt x="5337" y="0"/>
                  </a:lnTo>
                  <a:close/>
                </a:path>
              </a:pathLst>
            </a:custGeom>
            <a:solidFill>
              <a:srgbClr val="424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3922098" y="2335722"/>
              <a:ext cx="123308" cy="60421"/>
            </a:xfrm>
            <a:custGeom>
              <a:avLst/>
              <a:gdLst/>
              <a:ahLst/>
              <a:cxnLst/>
              <a:rect l="l" t="t" r="r" b="b"/>
              <a:pathLst>
                <a:path w="3351" h="1642" extrusionOk="0">
                  <a:moveTo>
                    <a:pt x="0" y="0"/>
                  </a:moveTo>
                  <a:cubicBezTo>
                    <a:pt x="23" y="907"/>
                    <a:pt x="762" y="1641"/>
                    <a:pt x="1677" y="1641"/>
                  </a:cubicBezTo>
                  <a:cubicBezTo>
                    <a:pt x="2594" y="1641"/>
                    <a:pt x="3332" y="907"/>
                    <a:pt x="335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4179534" y="2734202"/>
              <a:ext cx="50854" cy="50707"/>
            </a:xfrm>
            <a:custGeom>
              <a:avLst/>
              <a:gdLst/>
              <a:ahLst/>
              <a:cxnLst/>
              <a:rect l="l" t="t" r="r" b="b"/>
              <a:pathLst>
                <a:path w="1382" h="1378" extrusionOk="0">
                  <a:moveTo>
                    <a:pt x="693" y="0"/>
                  </a:moveTo>
                  <a:cubicBezTo>
                    <a:pt x="310" y="0"/>
                    <a:pt x="1" y="306"/>
                    <a:pt x="1" y="689"/>
                  </a:cubicBezTo>
                  <a:cubicBezTo>
                    <a:pt x="1" y="1067"/>
                    <a:pt x="310" y="1378"/>
                    <a:pt x="693" y="1378"/>
                  </a:cubicBezTo>
                  <a:cubicBezTo>
                    <a:pt x="1071" y="1378"/>
                    <a:pt x="1381" y="1067"/>
                    <a:pt x="1381" y="689"/>
                  </a:cubicBezTo>
                  <a:cubicBezTo>
                    <a:pt x="1381" y="306"/>
                    <a:pt x="1071" y="0"/>
                    <a:pt x="693" y="0"/>
                  </a:cubicBezTo>
                  <a:close/>
                </a:path>
              </a:pathLst>
            </a:custGeom>
            <a:solidFill>
              <a:srgbClr val="7CB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flipH="1">
              <a:off x="2739931" y="1512567"/>
              <a:ext cx="420933" cy="420903"/>
            </a:xfrm>
            <a:custGeom>
              <a:avLst/>
              <a:gdLst/>
              <a:ahLst/>
              <a:cxnLst/>
              <a:rect l="l" t="t" r="r" b="b"/>
              <a:pathLst>
                <a:path w="13998" h="13997" extrusionOk="0">
                  <a:moveTo>
                    <a:pt x="6992" y="4775"/>
                  </a:moveTo>
                  <a:cubicBezTo>
                    <a:pt x="8299" y="4775"/>
                    <a:pt x="9341" y="5895"/>
                    <a:pt x="9212" y="7229"/>
                  </a:cubicBezTo>
                  <a:cubicBezTo>
                    <a:pt x="9107" y="8268"/>
                    <a:pt x="8264" y="9107"/>
                    <a:pt x="7225" y="9211"/>
                  </a:cubicBezTo>
                  <a:cubicBezTo>
                    <a:pt x="7147" y="9219"/>
                    <a:pt x="7070" y="9222"/>
                    <a:pt x="6994" y="9222"/>
                  </a:cubicBezTo>
                  <a:cubicBezTo>
                    <a:pt x="5695" y="9222"/>
                    <a:pt x="4653" y="8100"/>
                    <a:pt x="4786" y="6773"/>
                  </a:cubicBezTo>
                  <a:cubicBezTo>
                    <a:pt x="4891" y="5733"/>
                    <a:pt x="5729" y="4890"/>
                    <a:pt x="6768" y="4786"/>
                  </a:cubicBezTo>
                  <a:cubicBezTo>
                    <a:pt x="6844" y="4779"/>
                    <a:pt x="6918" y="4775"/>
                    <a:pt x="6992" y="4775"/>
                  </a:cubicBezTo>
                  <a:close/>
                  <a:moveTo>
                    <a:pt x="6221" y="1"/>
                  </a:moveTo>
                  <a:cubicBezTo>
                    <a:pt x="5807" y="1"/>
                    <a:pt x="5470" y="337"/>
                    <a:pt x="5470" y="752"/>
                  </a:cubicBezTo>
                  <a:lnTo>
                    <a:pt x="5470" y="2088"/>
                  </a:lnTo>
                  <a:cubicBezTo>
                    <a:pt x="5169" y="2183"/>
                    <a:pt x="4881" y="2302"/>
                    <a:pt x="4608" y="2447"/>
                  </a:cubicBezTo>
                  <a:lnTo>
                    <a:pt x="3661" y="1499"/>
                  </a:lnTo>
                  <a:cubicBezTo>
                    <a:pt x="3515" y="1354"/>
                    <a:pt x="3322" y="1281"/>
                    <a:pt x="3130" y="1281"/>
                  </a:cubicBezTo>
                  <a:cubicBezTo>
                    <a:pt x="2937" y="1281"/>
                    <a:pt x="2745" y="1354"/>
                    <a:pt x="2599" y="1499"/>
                  </a:cubicBezTo>
                  <a:lnTo>
                    <a:pt x="1500" y="2598"/>
                  </a:lnTo>
                  <a:cubicBezTo>
                    <a:pt x="1204" y="2894"/>
                    <a:pt x="1204" y="3368"/>
                    <a:pt x="1500" y="3665"/>
                  </a:cubicBezTo>
                  <a:lnTo>
                    <a:pt x="2443" y="4608"/>
                  </a:lnTo>
                  <a:cubicBezTo>
                    <a:pt x="2302" y="4881"/>
                    <a:pt x="2180" y="5169"/>
                    <a:pt x="2088" y="5470"/>
                  </a:cubicBezTo>
                  <a:lnTo>
                    <a:pt x="752" y="5470"/>
                  </a:lnTo>
                  <a:cubicBezTo>
                    <a:pt x="333" y="5470"/>
                    <a:pt x="1" y="5807"/>
                    <a:pt x="1" y="6221"/>
                  </a:cubicBezTo>
                  <a:lnTo>
                    <a:pt x="1" y="7776"/>
                  </a:lnTo>
                  <a:cubicBezTo>
                    <a:pt x="1" y="8190"/>
                    <a:pt x="333" y="8527"/>
                    <a:pt x="752" y="8527"/>
                  </a:cubicBezTo>
                  <a:lnTo>
                    <a:pt x="2088" y="8527"/>
                  </a:lnTo>
                  <a:cubicBezTo>
                    <a:pt x="2180" y="8828"/>
                    <a:pt x="2302" y="9116"/>
                    <a:pt x="2443" y="9389"/>
                  </a:cubicBezTo>
                  <a:lnTo>
                    <a:pt x="1500" y="10337"/>
                  </a:lnTo>
                  <a:cubicBezTo>
                    <a:pt x="1204" y="10628"/>
                    <a:pt x="1204" y="11107"/>
                    <a:pt x="1500" y="11398"/>
                  </a:cubicBezTo>
                  <a:lnTo>
                    <a:pt x="3661" y="12498"/>
                  </a:lnTo>
                  <a:lnTo>
                    <a:pt x="4608" y="11554"/>
                  </a:lnTo>
                  <a:cubicBezTo>
                    <a:pt x="4881" y="11695"/>
                    <a:pt x="5169" y="11818"/>
                    <a:pt x="5470" y="11909"/>
                  </a:cubicBezTo>
                  <a:lnTo>
                    <a:pt x="5470" y="13245"/>
                  </a:lnTo>
                  <a:cubicBezTo>
                    <a:pt x="5470" y="13664"/>
                    <a:pt x="5807" y="13996"/>
                    <a:pt x="6221" y="13996"/>
                  </a:cubicBezTo>
                  <a:lnTo>
                    <a:pt x="7776" y="13996"/>
                  </a:lnTo>
                  <a:cubicBezTo>
                    <a:pt x="8190" y="13996"/>
                    <a:pt x="8528" y="13664"/>
                    <a:pt x="8528" y="13245"/>
                  </a:cubicBezTo>
                  <a:lnTo>
                    <a:pt x="8528" y="11909"/>
                  </a:lnTo>
                  <a:cubicBezTo>
                    <a:pt x="8829" y="11818"/>
                    <a:pt x="9116" y="11695"/>
                    <a:pt x="9389" y="11554"/>
                  </a:cubicBezTo>
                  <a:lnTo>
                    <a:pt x="10333" y="12498"/>
                  </a:lnTo>
                  <a:cubicBezTo>
                    <a:pt x="10481" y="12645"/>
                    <a:pt x="10674" y="12719"/>
                    <a:pt x="10866" y="12719"/>
                  </a:cubicBezTo>
                  <a:cubicBezTo>
                    <a:pt x="11059" y="12719"/>
                    <a:pt x="11252" y="12645"/>
                    <a:pt x="11400" y="12498"/>
                  </a:cubicBezTo>
                  <a:lnTo>
                    <a:pt x="12498" y="11398"/>
                  </a:lnTo>
                  <a:cubicBezTo>
                    <a:pt x="12790" y="11107"/>
                    <a:pt x="12790" y="10628"/>
                    <a:pt x="12498" y="10337"/>
                  </a:cubicBezTo>
                  <a:lnTo>
                    <a:pt x="11550" y="9389"/>
                  </a:lnTo>
                  <a:cubicBezTo>
                    <a:pt x="11696" y="9116"/>
                    <a:pt x="11814" y="8828"/>
                    <a:pt x="11909" y="8527"/>
                  </a:cubicBezTo>
                  <a:lnTo>
                    <a:pt x="13245" y="8527"/>
                  </a:lnTo>
                  <a:cubicBezTo>
                    <a:pt x="13660" y="8527"/>
                    <a:pt x="13998" y="8190"/>
                    <a:pt x="13998" y="7776"/>
                  </a:cubicBezTo>
                  <a:lnTo>
                    <a:pt x="13998" y="6221"/>
                  </a:lnTo>
                  <a:cubicBezTo>
                    <a:pt x="13998" y="5807"/>
                    <a:pt x="13660" y="5470"/>
                    <a:pt x="13245" y="5470"/>
                  </a:cubicBezTo>
                  <a:lnTo>
                    <a:pt x="11909" y="5470"/>
                  </a:lnTo>
                  <a:cubicBezTo>
                    <a:pt x="11814" y="5169"/>
                    <a:pt x="11696" y="4881"/>
                    <a:pt x="11550" y="4608"/>
                  </a:cubicBezTo>
                  <a:lnTo>
                    <a:pt x="12498" y="3665"/>
                  </a:lnTo>
                  <a:cubicBezTo>
                    <a:pt x="12790" y="3368"/>
                    <a:pt x="12790" y="2894"/>
                    <a:pt x="12498" y="2598"/>
                  </a:cubicBezTo>
                  <a:lnTo>
                    <a:pt x="11400" y="1499"/>
                  </a:lnTo>
                  <a:cubicBezTo>
                    <a:pt x="11252" y="1354"/>
                    <a:pt x="11059" y="1281"/>
                    <a:pt x="10866" y="1281"/>
                  </a:cubicBezTo>
                  <a:cubicBezTo>
                    <a:pt x="10674" y="1281"/>
                    <a:pt x="10481" y="1354"/>
                    <a:pt x="10333" y="1499"/>
                  </a:cubicBezTo>
                  <a:lnTo>
                    <a:pt x="9389" y="2447"/>
                  </a:lnTo>
                  <a:cubicBezTo>
                    <a:pt x="9116" y="2302"/>
                    <a:pt x="8829" y="2183"/>
                    <a:pt x="8528" y="2088"/>
                  </a:cubicBezTo>
                  <a:lnTo>
                    <a:pt x="8528" y="752"/>
                  </a:lnTo>
                  <a:cubicBezTo>
                    <a:pt x="8528" y="337"/>
                    <a:pt x="8190" y="1"/>
                    <a:pt x="777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flipH="1">
              <a:off x="2706911" y="1512567"/>
              <a:ext cx="420933" cy="420903"/>
            </a:xfrm>
            <a:custGeom>
              <a:avLst/>
              <a:gdLst/>
              <a:ahLst/>
              <a:cxnLst/>
              <a:rect l="l" t="t" r="r" b="b"/>
              <a:pathLst>
                <a:path w="13998" h="13997" extrusionOk="0">
                  <a:moveTo>
                    <a:pt x="6997" y="4775"/>
                  </a:moveTo>
                  <a:cubicBezTo>
                    <a:pt x="8299" y="4775"/>
                    <a:pt x="9342" y="5895"/>
                    <a:pt x="9212" y="7229"/>
                  </a:cubicBezTo>
                  <a:cubicBezTo>
                    <a:pt x="9107" y="8268"/>
                    <a:pt x="8264" y="9107"/>
                    <a:pt x="7225" y="9211"/>
                  </a:cubicBezTo>
                  <a:cubicBezTo>
                    <a:pt x="7147" y="9219"/>
                    <a:pt x="7070" y="9222"/>
                    <a:pt x="6995" y="9222"/>
                  </a:cubicBezTo>
                  <a:cubicBezTo>
                    <a:pt x="5696" y="9222"/>
                    <a:pt x="4653" y="8100"/>
                    <a:pt x="4787" y="6773"/>
                  </a:cubicBezTo>
                  <a:cubicBezTo>
                    <a:pt x="4892" y="5733"/>
                    <a:pt x="5731" y="4890"/>
                    <a:pt x="6774" y="4786"/>
                  </a:cubicBezTo>
                  <a:cubicBezTo>
                    <a:pt x="6849" y="4779"/>
                    <a:pt x="6923" y="4775"/>
                    <a:pt x="6997" y="4775"/>
                  </a:cubicBezTo>
                  <a:close/>
                  <a:moveTo>
                    <a:pt x="6223" y="1"/>
                  </a:moveTo>
                  <a:cubicBezTo>
                    <a:pt x="5807" y="1"/>
                    <a:pt x="5470" y="337"/>
                    <a:pt x="5470" y="752"/>
                  </a:cubicBezTo>
                  <a:lnTo>
                    <a:pt x="5470" y="2088"/>
                  </a:lnTo>
                  <a:cubicBezTo>
                    <a:pt x="5169" y="2183"/>
                    <a:pt x="4883" y="2302"/>
                    <a:pt x="4609" y="2447"/>
                  </a:cubicBezTo>
                  <a:lnTo>
                    <a:pt x="3661" y="1499"/>
                  </a:lnTo>
                  <a:cubicBezTo>
                    <a:pt x="3515" y="1354"/>
                    <a:pt x="3322" y="1281"/>
                    <a:pt x="3130" y="1281"/>
                  </a:cubicBezTo>
                  <a:cubicBezTo>
                    <a:pt x="2937" y="1281"/>
                    <a:pt x="2745" y="1354"/>
                    <a:pt x="2599" y="1499"/>
                  </a:cubicBezTo>
                  <a:lnTo>
                    <a:pt x="1501" y="2598"/>
                  </a:lnTo>
                  <a:cubicBezTo>
                    <a:pt x="1204" y="2894"/>
                    <a:pt x="1204" y="3368"/>
                    <a:pt x="1501" y="3665"/>
                  </a:cubicBezTo>
                  <a:lnTo>
                    <a:pt x="2444" y="4608"/>
                  </a:lnTo>
                  <a:cubicBezTo>
                    <a:pt x="2302" y="4881"/>
                    <a:pt x="2180" y="5169"/>
                    <a:pt x="2088" y="5470"/>
                  </a:cubicBezTo>
                  <a:lnTo>
                    <a:pt x="754" y="5470"/>
                  </a:lnTo>
                  <a:cubicBezTo>
                    <a:pt x="338" y="5470"/>
                    <a:pt x="1" y="5807"/>
                    <a:pt x="1" y="6221"/>
                  </a:cubicBezTo>
                  <a:lnTo>
                    <a:pt x="1" y="7776"/>
                  </a:lnTo>
                  <a:cubicBezTo>
                    <a:pt x="1" y="8190"/>
                    <a:pt x="338" y="8527"/>
                    <a:pt x="754" y="8527"/>
                  </a:cubicBezTo>
                  <a:lnTo>
                    <a:pt x="2088" y="8527"/>
                  </a:lnTo>
                  <a:cubicBezTo>
                    <a:pt x="2180" y="8828"/>
                    <a:pt x="2302" y="9116"/>
                    <a:pt x="2444" y="9389"/>
                  </a:cubicBezTo>
                  <a:lnTo>
                    <a:pt x="1501" y="10337"/>
                  </a:lnTo>
                  <a:cubicBezTo>
                    <a:pt x="1204" y="10628"/>
                    <a:pt x="1204" y="11107"/>
                    <a:pt x="1501" y="11398"/>
                  </a:cubicBezTo>
                  <a:lnTo>
                    <a:pt x="2599" y="12498"/>
                  </a:lnTo>
                  <a:cubicBezTo>
                    <a:pt x="2745" y="12645"/>
                    <a:pt x="2937" y="12719"/>
                    <a:pt x="3130" y="12719"/>
                  </a:cubicBezTo>
                  <a:cubicBezTo>
                    <a:pt x="3322" y="12719"/>
                    <a:pt x="3515" y="12645"/>
                    <a:pt x="3661" y="12498"/>
                  </a:cubicBezTo>
                  <a:lnTo>
                    <a:pt x="4609" y="11554"/>
                  </a:lnTo>
                  <a:cubicBezTo>
                    <a:pt x="4883" y="11695"/>
                    <a:pt x="5169" y="11818"/>
                    <a:pt x="5470" y="11909"/>
                  </a:cubicBezTo>
                  <a:lnTo>
                    <a:pt x="5470" y="13245"/>
                  </a:lnTo>
                  <a:cubicBezTo>
                    <a:pt x="5470" y="13664"/>
                    <a:pt x="5807" y="13996"/>
                    <a:pt x="6223" y="13996"/>
                  </a:cubicBezTo>
                  <a:lnTo>
                    <a:pt x="7776" y="13996"/>
                  </a:lnTo>
                  <a:cubicBezTo>
                    <a:pt x="8192" y="13996"/>
                    <a:pt x="8529" y="13664"/>
                    <a:pt x="8529" y="13245"/>
                  </a:cubicBezTo>
                  <a:lnTo>
                    <a:pt x="8529" y="11909"/>
                  </a:lnTo>
                  <a:cubicBezTo>
                    <a:pt x="8829" y="11818"/>
                    <a:pt x="9116" y="11695"/>
                    <a:pt x="9389" y="11554"/>
                  </a:cubicBezTo>
                  <a:lnTo>
                    <a:pt x="10333" y="12498"/>
                  </a:lnTo>
                  <a:cubicBezTo>
                    <a:pt x="10482" y="12645"/>
                    <a:pt x="10674" y="12719"/>
                    <a:pt x="10867" y="12719"/>
                  </a:cubicBezTo>
                  <a:cubicBezTo>
                    <a:pt x="11059" y="12719"/>
                    <a:pt x="11252" y="12645"/>
                    <a:pt x="11400" y="12498"/>
                  </a:cubicBezTo>
                  <a:lnTo>
                    <a:pt x="12498" y="11398"/>
                  </a:lnTo>
                  <a:cubicBezTo>
                    <a:pt x="12790" y="11107"/>
                    <a:pt x="12790" y="10628"/>
                    <a:pt x="12498" y="10337"/>
                  </a:cubicBezTo>
                  <a:lnTo>
                    <a:pt x="11550" y="9389"/>
                  </a:lnTo>
                  <a:cubicBezTo>
                    <a:pt x="11696" y="9116"/>
                    <a:pt x="11815" y="8828"/>
                    <a:pt x="11911" y="8527"/>
                  </a:cubicBezTo>
                  <a:lnTo>
                    <a:pt x="13245" y="8527"/>
                  </a:lnTo>
                  <a:cubicBezTo>
                    <a:pt x="13661" y="8527"/>
                    <a:pt x="13998" y="8190"/>
                    <a:pt x="13998" y="7776"/>
                  </a:cubicBezTo>
                  <a:lnTo>
                    <a:pt x="13998" y="6221"/>
                  </a:lnTo>
                  <a:cubicBezTo>
                    <a:pt x="13998" y="5807"/>
                    <a:pt x="13661" y="5470"/>
                    <a:pt x="13245" y="5470"/>
                  </a:cubicBezTo>
                  <a:lnTo>
                    <a:pt x="11911" y="5470"/>
                  </a:lnTo>
                  <a:cubicBezTo>
                    <a:pt x="11815" y="5169"/>
                    <a:pt x="11696" y="4881"/>
                    <a:pt x="11550" y="4608"/>
                  </a:cubicBezTo>
                  <a:lnTo>
                    <a:pt x="12498" y="3665"/>
                  </a:lnTo>
                  <a:cubicBezTo>
                    <a:pt x="12790" y="3368"/>
                    <a:pt x="12790" y="2894"/>
                    <a:pt x="12498" y="2598"/>
                  </a:cubicBezTo>
                  <a:lnTo>
                    <a:pt x="11400" y="1499"/>
                  </a:lnTo>
                  <a:cubicBezTo>
                    <a:pt x="11252" y="1354"/>
                    <a:pt x="11059" y="1281"/>
                    <a:pt x="10867" y="1281"/>
                  </a:cubicBezTo>
                  <a:cubicBezTo>
                    <a:pt x="10674" y="1281"/>
                    <a:pt x="10482" y="1354"/>
                    <a:pt x="10333" y="1499"/>
                  </a:cubicBezTo>
                  <a:lnTo>
                    <a:pt x="9389" y="2447"/>
                  </a:lnTo>
                  <a:cubicBezTo>
                    <a:pt x="9116" y="2302"/>
                    <a:pt x="8829" y="2183"/>
                    <a:pt x="8529" y="2088"/>
                  </a:cubicBezTo>
                  <a:lnTo>
                    <a:pt x="8529" y="752"/>
                  </a:lnTo>
                  <a:cubicBezTo>
                    <a:pt x="8529" y="337"/>
                    <a:pt x="8192" y="1"/>
                    <a:pt x="7776"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2659874" y="1888066"/>
              <a:ext cx="216841" cy="215248"/>
            </a:xfrm>
            <a:custGeom>
              <a:avLst/>
              <a:gdLst/>
              <a:ahLst/>
              <a:cxnLst/>
              <a:rect l="l" t="t" r="r" b="b"/>
              <a:pathLst>
                <a:path w="7211" h="7158" extrusionOk="0">
                  <a:moveTo>
                    <a:pt x="3586" y="2419"/>
                  </a:moveTo>
                  <a:cubicBezTo>
                    <a:pt x="3707" y="2419"/>
                    <a:pt x="3829" y="2439"/>
                    <a:pt x="3947" y="2478"/>
                  </a:cubicBezTo>
                  <a:cubicBezTo>
                    <a:pt x="4645" y="2716"/>
                    <a:pt x="4950" y="3522"/>
                    <a:pt x="4581" y="4161"/>
                  </a:cubicBezTo>
                  <a:cubicBezTo>
                    <a:pt x="4371" y="4523"/>
                    <a:pt x="3983" y="4736"/>
                    <a:pt x="3581" y="4736"/>
                  </a:cubicBezTo>
                  <a:cubicBezTo>
                    <a:pt x="3458" y="4736"/>
                    <a:pt x="3334" y="4716"/>
                    <a:pt x="3213" y="4675"/>
                  </a:cubicBezTo>
                  <a:cubicBezTo>
                    <a:pt x="2516" y="4443"/>
                    <a:pt x="2211" y="3631"/>
                    <a:pt x="2580" y="2998"/>
                  </a:cubicBezTo>
                  <a:cubicBezTo>
                    <a:pt x="2787" y="2633"/>
                    <a:pt x="3181" y="2419"/>
                    <a:pt x="3586" y="2419"/>
                  </a:cubicBezTo>
                  <a:close/>
                  <a:moveTo>
                    <a:pt x="2810" y="0"/>
                  </a:moveTo>
                  <a:cubicBezTo>
                    <a:pt x="2764" y="0"/>
                    <a:pt x="2717" y="8"/>
                    <a:pt x="2671" y="26"/>
                  </a:cubicBezTo>
                  <a:lnTo>
                    <a:pt x="1915" y="309"/>
                  </a:lnTo>
                  <a:cubicBezTo>
                    <a:pt x="1714" y="387"/>
                    <a:pt x="1610" y="614"/>
                    <a:pt x="1686" y="815"/>
                  </a:cubicBezTo>
                  <a:lnTo>
                    <a:pt x="1932" y="1466"/>
                  </a:lnTo>
                  <a:cubicBezTo>
                    <a:pt x="1805" y="1567"/>
                    <a:pt x="1686" y="1676"/>
                    <a:pt x="1577" y="1799"/>
                  </a:cubicBezTo>
                  <a:lnTo>
                    <a:pt x="943" y="1512"/>
                  </a:lnTo>
                  <a:cubicBezTo>
                    <a:pt x="892" y="1488"/>
                    <a:pt x="837" y="1477"/>
                    <a:pt x="783" y="1477"/>
                  </a:cubicBezTo>
                  <a:cubicBezTo>
                    <a:pt x="635" y="1477"/>
                    <a:pt x="491" y="1564"/>
                    <a:pt x="424" y="1708"/>
                  </a:cubicBezTo>
                  <a:lnTo>
                    <a:pt x="91" y="2447"/>
                  </a:lnTo>
                  <a:cubicBezTo>
                    <a:pt x="1" y="2642"/>
                    <a:pt x="91" y="2875"/>
                    <a:pt x="287" y="2962"/>
                  </a:cubicBezTo>
                  <a:lnTo>
                    <a:pt x="921" y="3248"/>
                  </a:lnTo>
                  <a:cubicBezTo>
                    <a:pt x="899" y="3412"/>
                    <a:pt x="893" y="3576"/>
                    <a:pt x="907" y="3736"/>
                  </a:cubicBezTo>
                  <a:lnTo>
                    <a:pt x="255" y="3982"/>
                  </a:lnTo>
                  <a:lnTo>
                    <a:pt x="310" y="5245"/>
                  </a:lnTo>
                  <a:cubicBezTo>
                    <a:pt x="371" y="5402"/>
                    <a:pt x="522" y="5497"/>
                    <a:pt x="682" y="5497"/>
                  </a:cubicBezTo>
                  <a:cubicBezTo>
                    <a:pt x="727" y="5497"/>
                    <a:pt x="772" y="5489"/>
                    <a:pt x="817" y="5473"/>
                  </a:cubicBezTo>
                  <a:lnTo>
                    <a:pt x="1467" y="5227"/>
                  </a:lnTo>
                  <a:cubicBezTo>
                    <a:pt x="1568" y="5354"/>
                    <a:pt x="1677" y="5473"/>
                    <a:pt x="1801" y="5583"/>
                  </a:cubicBezTo>
                  <a:lnTo>
                    <a:pt x="1513" y="6216"/>
                  </a:lnTo>
                  <a:cubicBezTo>
                    <a:pt x="1423" y="6412"/>
                    <a:pt x="1513" y="6644"/>
                    <a:pt x="1709" y="6736"/>
                  </a:cubicBezTo>
                  <a:lnTo>
                    <a:pt x="2443" y="7068"/>
                  </a:lnTo>
                  <a:cubicBezTo>
                    <a:pt x="2496" y="7091"/>
                    <a:pt x="2551" y="7102"/>
                    <a:pt x="2604" y="7102"/>
                  </a:cubicBezTo>
                  <a:cubicBezTo>
                    <a:pt x="2756" y="7102"/>
                    <a:pt x="2899" y="7017"/>
                    <a:pt x="2963" y="6872"/>
                  </a:cubicBezTo>
                  <a:lnTo>
                    <a:pt x="3250" y="6239"/>
                  </a:lnTo>
                  <a:cubicBezTo>
                    <a:pt x="3360" y="6251"/>
                    <a:pt x="3467" y="6256"/>
                    <a:pt x="3575" y="6256"/>
                  </a:cubicBezTo>
                  <a:cubicBezTo>
                    <a:pt x="3628" y="6256"/>
                    <a:pt x="3682" y="6255"/>
                    <a:pt x="3737" y="6252"/>
                  </a:cubicBezTo>
                  <a:lnTo>
                    <a:pt x="3983" y="6904"/>
                  </a:lnTo>
                  <a:cubicBezTo>
                    <a:pt x="4040" y="7059"/>
                    <a:pt x="4190" y="7157"/>
                    <a:pt x="4350" y="7157"/>
                  </a:cubicBezTo>
                  <a:cubicBezTo>
                    <a:pt x="4396" y="7157"/>
                    <a:pt x="4444" y="7149"/>
                    <a:pt x="4490" y="7131"/>
                  </a:cubicBezTo>
                  <a:lnTo>
                    <a:pt x="5241" y="6845"/>
                  </a:lnTo>
                  <a:cubicBezTo>
                    <a:pt x="5447" y="6772"/>
                    <a:pt x="5547" y="6544"/>
                    <a:pt x="5474" y="6343"/>
                  </a:cubicBezTo>
                  <a:lnTo>
                    <a:pt x="5228" y="5692"/>
                  </a:lnTo>
                  <a:cubicBezTo>
                    <a:pt x="5356" y="5591"/>
                    <a:pt x="5474" y="5482"/>
                    <a:pt x="5584" y="5358"/>
                  </a:cubicBezTo>
                  <a:lnTo>
                    <a:pt x="6217" y="5646"/>
                  </a:lnTo>
                  <a:cubicBezTo>
                    <a:pt x="6268" y="5669"/>
                    <a:pt x="6322" y="5680"/>
                    <a:pt x="6376" y="5680"/>
                  </a:cubicBezTo>
                  <a:cubicBezTo>
                    <a:pt x="6525" y="5680"/>
                    <a:pt x="6668" y="5595"/>
                    <a:pt x="6732" y="5450"/>
                  </a:cubicBezTo>
                  <a:lnTo>
                    <a:pt x="7069" y="4712"/>
                  </a:lnTo>
                  <a:cubicBezTo>
                    <a:pt x="7155" y="4516"/>
                    <a:pt x="7069" y="4283"/>
                    <a:pt x="6873" y="4192"/>
                  </a:cubicBezTo>
                  <a:lnTo>
                    <a:pt x="6240" y="3905"/>
                  </a:lnTo>
                  <a:cubicBezTo>
                    <a:pt x="6258" y="3745"/>
                    <a:pt x="6263" y="3581"/>
                    <a:pt x="6253" y="3422"/>
                  </a:cubicBezTo>
                  <a:lnTo>
                    <a:pt x="6905" y="3176"/>
                  </a:lnTo>
                  <a:cubicBezTo>
                    <a:pt x="7106" y="3098"/>
                    <a:pt x="7210" y="2870"/>
                    <a:pt x="7134" y="2670"/>
                  </a:cubicBezTo>
                  <a:lnTo>
                    <a:pt x="6846" y="1913"/>
                  </a:lnTo>
                  <a:cubicBezTo>
                    <a:pt x="6789" y="1758"/>
                    <a:pt x="6640" y="1660"/>
                    <a:pt x="6480" y="1660"/>
                  </a:cubicBezTo>
                  <a:cubicBezTo>
                    <a:pt x="6434" y="1660"/>
                    <a:pt x="6386" y="1668"/>
                    <a:pt x="6341" y="1685"/>
                  </a:cubicBezTo>
                  <a:lnTo>
                    <a:pt x="5693" y="1931"/>
                  </a:lnTo>
                  <a:cubicBezTo>
                    <a:pt x="5592" y="1803"/>
                    <a:pt x="5483" y="1685"/>
                    <a:pt x="5360" y="1576"/>
                  </a:cubicBezTo>
                  <a:lnTo>
                    <a:pt x="5647" y="943"/>
                  </a:lnTo>
                  <a:cubicBezTo>
                    <a:pt x="5733" y="747"/>
                    <a:pt x="5647" y="514"/>
                    <a:pt x="5451" y="423"/>
                  </a:cubicBezTo>
                  <a:lnTo>
                    <a:pt x="4713" y="90"/>
                  </a:lnTo>
                  <a:cubicBezTo>
                    <a:pt x="4661" y="66"/>
                    <a:pt x="4606" y="55"/>
                    <a:pt x="4553" y="55"/>
                  </a:cubicBezTo>
                  <a:cubicBezTo>
                    <a:pt x="4403" y="55"/>
                    <a:pt x="4260" y="142"/>
                    <a:pt x="4193" y="286"/>
                  </a:cubicBezTo>
                  <a:lnTo>
                    <a:pt x="3907" y="920"/>
                  </a:lnTo>
                  <a:cubicBezTo>
                    <a:pt x="3810" y="906"/>
                    <a:pt x="3712" y="900"/>
                    <a:pt x="3614" y="900"/>
                  </a:cubicBezTo>
                  <a:cubicBezTo>
                    <a:pt x="3550" y="900"/>
                    <a:pt x="3486" y="903"/>
                    <a:pt x="3423" y="906"/>
                  </a:cubicBezTo>
                  <a:lnTo>
                    <a:pt x="3177" y="254"/>
                  </a:lnTo>
                  <a:cubicBezTo>
                    <a:pt x="3117" y="96"/>
                    <a:pt x="2968" y="0"/>
                    <a:pt x="2810"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flipH="1">
              <a:off x="2635777" y="1891211"/>
              <a:ext cx="218345" cy="215278"/>
            </a:xfrm>
            <a:custGeom>
              <a:avLst/>
              <a:gdLst/>
              <a:ahLst/>
              <a:cxnLst/>
              <a:rect l="l" t="t" r="r" b="b"/>
              <a:pathLst>
                <a:path w="7261" h="7159" extrusionOk="0">
                  <a:moveTo>
                    <a:pt x="3635" y="2422"/>
                  </a:moveTo>
                  <a:cubicBezTo>
                    <a:pt x="3756" y="2422"/>
                    <a:pt x="3879" y="2441"/>
                    <a:pt x="3998" y="2482"/>
                  </a:cubicBezTo>
                  <a:cubicBezTo>
                    <a:pt x="4696" y="2718"/>
                    <a:pt x="5001" y="3525"/>
                    <a:pt x="4631" y="4163"/>
                  </a:cubicBezTo>
                  <a:cubicBezTo>
                    <a:pt x="4424" y="4524"/>
                    <a:pt x="4031" y="4737"/>
                    <a:pt x="3626" y="4737"/>
                  </a:cubicBezTo>
                  <a:cubicBezTo>
                    <a:pt x="3505" y="4737"/>
                    <a:pt x="3382" y="4718"/>
                    <a:pt x="3264" y="4678"/>
                  </a:cubicBezTo>
                  <a:cubicBezTo>
                    <a:pt x="2567" y="4441"/>
                    <a:pt x="2262" y="3635"/>
                    <a:pt x="2630" y="2997"/>
                  </a:cubicBezTo>
                  <a:cubicBezTo>
                    <a:pt x="2841" y="2635"/>
                    <a:pt x="3231" y="2422"/>
                    <a:pt x="3635" y="2422"/>
                  </a:cubicBezTo>
                  <a:close/>
                  <a:moveTo>
                    <a:pt x="2858" y="1"/>
                  </a:moveTo>
                  <a:cubicBezTo>
                    <a:pt x="2813" y="1"/>
                    <a:pt x="2767" y="9"/>
                    <a:pt x="2721" y="25"/>
                  </a:cubicBezTo>
                  <a:lnTo>
                    <a:pt x="1965" y="311"/>
                  </a:lnTo>
                  <a:cubicBezTo>
                    <a:pt x="1764" y="389"/>
                    <a:pt x="1660" y="612"/>
                    <a:pt x="1737" y="818"/>
                  </a:cubicBezTo>
                  <a:lnTo>
                    <a:pt x="1983" y="1470"/>
                  </a:lnTo>
                  <a:cubicBezTo>
                    <a:pt x="1856" y="1565"/>
                    <a:pt x="1737" y="1679"/>
                    <a:pt x="1627" y="1802"/>
                  </a:cubicBezTo>
                  <a:lnTo>
                    <a:pt x="994" y="1515"/>
                  </a:lnTo>
                  <a:cubicBezTo>
                    <a:pt x="941" y="1490"/>
                    <a:pt x="886" y="1479"/>
                    <a:pt x="832" y="1479"/>
                  </a:cubicBezTo>
                  <a:cubicBezTo>
                    <a:pt x="684" y="1479"/>
                    <a:pt x="542" y="1564"/>
                    <a:pt x="474" y="1712"/>
                  </a:cubicBezTo>
                  <a:lnTo>
                    <a:pt x="142" y="2444"/>
                  </a:lnTo>
                  <a:cubicBezTo>
                    <a:pt x="56" y="2646"/>
                    <a:pt x="142" y="2878"/>
                    <a:pt x="338" y="2964"/>
                  </a:cubicBezTo>
                  <a:lnTo>
                    <a:pt x="971" y="3252"/>
                  </a:lnTo>
                  <a:cubicBezTo>
                    <a:pt x="954" y="3416"/>
                    <a:pt x="949" y="3575"/>
                    <a:pt x="958" y="3740"/>
                  </a:cubicBezTo>
                  <a:lnTo>
                    <a:pt x="306" y="3981"/>
                  </a:lnTo>
                  <a:cubicBezTo>
                    <a:pt x="106" y="4058"/>
                    <a:pt x="1" y="4286"/>
                    <a:pt x="79" y="4487"/>
                  </a:cubicBezTo>
                  <a:lnTo>
                    <a:pt x="365" y="5244"/>
                  </a:lnTo>
                  <a:cubicBezTo>
                    <a:pt x="422" y="5401"/>
                    <a:pt x="570" y="5497"/>
                    <a:pt x="727" y="5497"/>
                  </a:cubicBezTo>
                  <a:cubicBezTo>
                    <a:pt x="774" y="5497"/>
                    <a:pt x="821" y="5489"/>
                    <a:pt x="867" y="5471"/>
                  </a:cubicBezTo>
                  <a:lnTo>
                    <a:pt x="1518" y="5229"/>
                  </a:lnTo>
                  <a:cubicBezTo>
                    <a:pt x="1619" y="5353"/>
                    <a:pt x="1728" y="5475"/>
                    <a:pt x="1852" y="5580"/>
                  </a:cubicBezTo>
                  <a:lnTo>
                    <a:pt x="1564" y="6214"/>
                  </a:lnTo>
                  <a:cubicBezTo>
                    <a:pt x="1478" y="6415"/>
                    <a:pt x="1564" y="6647"/>
                    <a:pt x="1760" y="6733"/>
                  </a:cubicBezTo>
                  <a:lnTo>
                    <a:pt x="2498" y="7066"/>
                  </a:lnTo>
                  <a:cubicBezTo>
                    <a:pt x="2551" y="7091"/>
                    <a:pt x="2607" y="7103"/>
                    <a:pt x="2662" y="7103"/>
                  </a:cubicBezTo>
                  <a:cubicBezTo>
                    <a:pt x="2810" y="7103"/>
                    <a:pt x="2951" y="7017"/>
                    <a:pt x="3018" y="6870"/>
                  </a:cubicBezTo>
                  <a:lnTo>
                    <a:pt x="3305" y="6237"/>
                  </a:lnTo>
                  <a:cubicBezTo>
                    <a:pt x="3415" y="6253"/>
                    <a:pt x="3527" y="6260"/>
                    <a:pt x="3638" y="6260"/>
                  </a:cubicBezTo>
                  <a:cubicBezTo>
                    <a:pt x="3688" y="6260"/>
                    <a:pt x="3738" y="6258"/>
                    <a:pt x="3788" y="6255"/>
                  </a:cubicBezTo>
                  <a:lnTo>
                    <a:pt x="4034" y="6907"/>
                  </a:lnTo>
                  <a:cubicBezTo>
                    <a:pt x="4094" y="7063"/>
                    <a:pt x="4243" y="7159"/>
                    <a:pt x="4403" y="7159"/>
                  </a:cubicBezTo>
                  <a:cubicBezTo>
                    <a:pt x="4449" y="7159"/>
                    <a:pt x="4495" y="7151"/>
                    <a:pt x="4540" y="7135"/>
                  </a:cubicBezTo>
                  <a:lnTo>
                    <a:pt x="5297" y="6847"/>
                  </a:lnTo>
                  <a:cubicBezTo>
                    <a:pt x="5497" y="6771"/>
                    <a:pt x="5602" y="6546"/>
                    <a:pt x="5525" y="6342"/>
                  </a:cubicBezTo>
                  <a:lnTo>
                    <a:pt x="5279" y="5690"/>
                  </a:lnTo>
                  <a:cubicBezTo>
                    <a:pt x="5407" y="5595"/>
                    <a:pt x="5525" y="5480"/>
                    <a:pt x="5634" y="5357"/>
                  </a:cubicBezTo>
                  <a:lnTo>
                    <a:pt x="6267" y="5644"/>
                  </a:lnTo>
                  <a:cubicBezTo>
                    <a:pt x="6321" y="5669"/>
                    <a:pt x="6376" y="5681"/>
                    <a:pt x="6431" y="5681"/>
                  </a:cubicBezTo>
                  <a:cubicBezTo>
                    <a:pt x="6579" y="5681"/>
                    <a:pt x="6721" y="5595"/>
                    <a:pt x="6787" y="5448"/>
                  </a:cubicBezTo>
                  <a:lnTo>
                    <a:pt x="7120" y="4714"/>
                  </a:lnTo>
                  <a:cubicBezTo>
                    <a:pt x="7211" y="4518"/>
                    <a:pt x="7120" y="4286"/>
                    <a:pt x="6924" y="4195"/>
                  </a:cubicBezTo>
                  <a:lnTo>
                    <a:pt x="6290" y="3908"/>
                  </a:lnTo>
                  <a:cubicBezTo>
                    <a:pt x="6309" y="3744"/>
                    <a:pt x="6313" y="3584"/>
                    <a:pt x="6304" y="3420"/>
                  </a:cubicBezTo>
                  <a:lnTo>
                    <a:pt x="6956" y="3178"/>
                  </a:lnTo>
                  <a:cubicBezTo>
                    <a:pt x="7161" y="3101"/>
                    <a:pt x="7261" y="2873"/>
                    <a:pt x="7184" y="2673"/>
                  </a:cubicBezTo>
                  <a:lnTo>
                    <a:pt x="6901" y="1916"/>
                  </a:lnTo>
                  <a:cubicBezTo>
                    <a:pt x="6841" y="1758"/>
                    <a:pt x="6692" y="1662"/>
                    <a:pt x="6535" y="1662"/>
                  </a:cubicBezTo>
                  <a:cubicBezTo>
                    <a:pt x="6488" y="1662"/>
                    <a:pt x="6441" y="1671"/>
                    <a:pt x="6395" y="1689"/>
                  </a:cubicBezTo>
                  <a:lnTo>
                    <a:pt x="5744" y="1935"/>
                  </a:lnTo>
                  <a:cubicBezTo>
                    <a:pt x="5643" y="1807"/>
                    <a:pt x="5534" y="1684"/>
                    <a:pt x="5411" y="1579"/>
                  </a:cubicBezTo>
                  <a:lnTo>
                    <a:pt x="5698" y="946"/>
                  </a:lnTo>
                  <a:cubicBezTo>
                    <a:pt x="5789" y="745"/>
                    <a:pt x="5698" y="513"/>
                    <a:pt x="5502" y="426"/>
                  </a:cubicBezTo>
                  <a:lnTo>
                    <a:pt x="4763" y="93"/>
                  </a:lnTo>
                  <a:cubicBezTo>
                    <a:pt x="4711" y="68"/>
                    <a:pt x="4655" y="57"/>
                    <a:pt x="4601" y="57"/>
                  </a:cubicBezTo>
                  <a:cubicBezTo>
                    <a:pt x="4453" y="57"/>
                    <a:pt x="4311" y="142"/>
                    <a:pt x="4248" y="290"/>
                  </a:cubicBezTo>
                  <a:lnTo>
                    <a:pt x="3962" y="923"/>
                  </a:lnTo>
                  <a:cubicBezTo>
                    <a:pt x="3849" y="907"/>
                    <a:pt x="3736" y="900"/>
                    <a:pt x="3625" y="900"/>
                  </a:cubicBezTo>
                  <a:cubicBezTo>
                    <a:pt x="3574" y="900"/>
                    <a:pt x="3524" y="902"/>
                    <a:pt x="3474" y="904"/>
                  </a:cubicBezTo>
                  <a:lnTo>
                    <a:pt x="3228" y="252"/>
                  </a:lnTo>
                  <a:cubicBezTo>
                    <a:pt x="3167" y="96"/>
                    <a:pt x="3018" y="1"/>
                    <a:pt x="2858" y="1"/>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0"/>
            <p:cNvSpPr/>
            <p:nvPr/>
          </p:nvSpPr>
          <p:spPr>
            <a:xfrm>
              <a:off x="4065831" y="1382630"/>
              <a:ext cx="898632" cy="194401"/>
            </a:xfrm>
            <a:custGeom>
              <a:avLst/>
              <a:gdLst/>
              <a:ahLst/>
              <a:cxnLst/>
              <a:rect l="l" t="t" r="r" b="b"/>
              <a:pathLst>
                <a:path w="24421" h="5283" extrusionOk="0">
                  <a:moveTo>
                    <a:pt x="15405" y="0"/>
                  </a:moveTo>
                  <a:cubicBezTo>
                    <a:pt x="14107" y="0"/>
                    <a:pt x="12967" y="665"/>
                    <a:pt x="12302" y="1673"/>
                  </a:cubicBezTo>
                  <a:cubicBezTo>
                    <a:pt x="12011" y="2111"/>
                    <a:pt x="11523" y="2366"/>
                    <a:pt x="11018" y="2366"/>
                  </a:cubicBezTo>
                  <a:cubicBezTo>
                    <a:pt x="10850" y="2366"/>
                    <a:pt x="10680" y="2338"/>
                    <a:pt x="10515" y="2279"/>
                  </a:cubicBezTo>
                  <a:cubicBezTo>
                    <a:pt x="10137" y="2142"/>
                    <a:pt x="9727" y="2070"/>
                    <a:pt x="9303" y="2070"/>
                  </a:cubicBezTo>
                  <a:cubicBezTo>
                    <a:pt x="8450" y="2070"/>
                    <a:pt x="7666" y="2366"/>
                    <a:pt x="7047" y="2863"/>
                  </a:cubicBezTo>
                  <a:cubicBezTo>
                    <a:pt x="6674" y="3160"/>
                    <a:pt x="6218" y="3313"/>
                    <a:pt x="5757" y="3313"/>
                  </a:cubicBezTo>
                  <a:cubicBezTo>
                    <a:pt x="5491" y="3313"/>
                    <a:pt x="5224" y="3263"/>
                    <a:pt x="4969" y="3159"/>
                  </a:cubicBezTo>
                  <a:cubicBezTo>
                    <a:pt x="4526" y="2981"/>
                    <a:pt x="4043" y="2880"/>
                    <a:pt x="3537" y="2880"/>
                  </a:cubicBezTo>
                  <a:cubicBezTo>
                    <a:pt x="1933" y="2880"/>
                    <a:pt x="556" y="3875"/>
                    <a:pt x="0" y="5282"/>
                  </a:cubicBezTo>
                  <a:lnTo>
                    <a:pt x="24421" y="5282"/>
                  </a:lnTo>
                  <a:cubicBezTo>
                    <a:pt x="23882" y="4070"/>
                    <a:pt x="22666" y="3223"/>
                    <a:pt x="21253" y="3223"/>
                  </a:cubicBezTo>
                  <a:cubicBezTo>
                    <a:pt x="20447" y="3223"/>
                    <a:pt x="19708" y="3496"/>
                    <a:pt x="19120" y="3957"/>
                  </a:cubicBezTo>
                  <a:cubicBezTo>
                    <a:pt x="19124" y="3879"/>
                    <a:pt x="19124" y="3801"/>
                    <a:pt x="19124" y="3724"/>
                  </a:cubicBezTo>
                  <a:cubicBezTo>
                    <a:pt x="19124" y="1668"/>
                    <a:pt x="17460" y="0"/>
                    <a:pt x="15405"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0"/>
            <p:cNvSpPr/>
            <p:nvPr/>
          </p:nvSpPr>
          <p:spPr>
            <a:xfrm>
              <a:off x="2614646" y="2185772"/>
              <a:ext cx="447826" cy="101855"/>
            </a:xfrm>
            <a:custGeom>
              <a:avLst/>
              <a:gdLst/>
              <a:ahLst/>
              <a:cxnLst/>
              <a:rect l="l" t="t" r="r" b="b"/>
              <a:pathLst>
                <a:path w="12170" h="2768" extrusionOk="0">
                  <a:moveTo>
                    <a:pt x="4366" y="1"/>
                  </a:moveTo>
                  <a:cubicBezTo>
                    <a:pt x="2438" y="1"/>
                    <a:pt x="774" y="1132"/>
                    <a:pt x="0" y="2767"/>
                  </a:cubicBezTo>
                  <a:lnTo>
                    <a:pt x="12169" y="2767"/>
                  </a:lnTo>
                  <a:cubicBezTo>
                    <a:pt x="11745" y="1875"/>
                    <a:pt x="10833" y="1250"/>
                    <a:pt x="9776" y="1250"/>
                  </a:cubicBezTo>
                  <a:cubicBezTo>
                    <a:pt x="9534" y="1250"/>
                    <a:pt x="9298" y="1286"/>
                    <a:pt x="9075" y="1345"/>
                  </a:cubicBezTo>
                  <a:cubicBezTo>
                    <a:pt x="8900" y="1393"/>
                    <a:pt x="8721" y="1417"/>
                    <a:pt x="8544" y="1417"/>
                  </a:cubicBezTo>
                  <a:cubicBezTo>
                    <a:pt x="8096" y="1417"/>
                    <a:pt x="7654" y="1268"/>
                    <a:pt x="7292" y="990"/>
                  </a:cubicBezTo>
                  <a:cubicBezTo>
                    <a:pt x="6481" y="371"/>
                    <a:pt x="5469" y="1"/>
                    <a:pt x="4366"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flipH="1">
              <a:off x="3165247" y="2289431"/>
              <a:ext cx="297692" cy="413972"/>
            </a:xfrm>
            <a:custGeom>
              <a:avLst/>
              <a:gdLst/>
              <a:ahLst/>
              <a:cxnLst/>
              <a:rect l="l" t="t" r="r" b="b"/>
              <a:pathLst>
                <a:path w="8090" h="11250" extrusionOk="0">
                  <a:moveTo>
                    <a:pt x="4043" y="1"/>
                  </a:moveTo>
                  <a:cubicBezTo>
                    <a:pt x="1810" y="1"/>
                    <a:pt x="1" y="1810"/>
                    <a:pt x="1" y="4043"/>
                  </a:cubicBezTo>
                  <a:cubicBezTo>
                    <a:pt x="1" y="5028"/>
                    <a:pt x="351" y="5935"/>
                    <a:pt x="939" y="6632"/>
                  </a:cubicBezTo>
                  <a:lnTo>
                    <a:pt x="4043" y="11250"/>
                  </a:lnTo>
                  <a:lnTo>
                    <a:pt x="7393" y="6313"/>
                  </a:lnTo>
                  <a:cubicBezTo>
                    <a:pt x="7831" y="5666"/>
                    <a:pt x="8090" y="4887"/>
                    <a:pt x="8090" y="4043"/>
                  </a:cubicBezTo>
                  <a:cubicBezTo>
                    <a:pt x="8090" y="1810"/>
                    <a:pt x="6276" y="1"/>
                    <a:pt x="4043"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0"/>
            <p:cNvSpPr/>
            <p:nvPr/>
          </p:nvSpPr>
          <p:spPr>
            <a:xfrm>
              <a:off x="3272365" y="2662263"/>
              <a:ext cx="41802" cy="41140"/>
            </a:xfrm>
            <a:custGeom>
              <a:avLst/>
              <a:gdLst/>
              <a:ahLst/>
              <a:cxnLst/>
              <a:rect l="l" t="t" r="r" b="b"/>
              <a:pathLst>
                <a:path w="1136" h="1118" extrusionOk="0">
                  <a:moveTo>
                    <a:pt x="753" y="1"/>
                  </a:moveTo>
                  <a:lnTo>
                    <a:pt x="1" y="1118"/>
                  </a:lnTo>
                  <a:lnTo>
                    <a:pt x="1136" y="1118"/>
                  </a:lnTo>
                  <a:lnTo>
                    <a:pt x="753" y="1"/>
                  </a:ln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0"/>
            <p:cNvSpPr/>
            <p:nvPr/>
          </p:nvSpPr>
          <p:spPr>
            <a:xfrm>
              <a:off x="3249587" y="2289431"/>
              <a:ext cx="78158" cy="17295"/>
            </a:xfrm>
            <a:custGeom>
              <a:avLst/>
              <a:gdLst/>
              <a:ahLst/>
              <a:cxnLst/>
              <a:rect l="l" t="t" r="r" b="b"/>
              <a:pathLst>
                <a:path w="2124" h="470" extrusionOk="0">
                  <a:moveTo>
                    <a:pt x="2124" y="1"/>
                  </a:moveTo>
                  <a:lnTo>
                    <a:pt x="0" y="46"/>
                  </a:lnTo>
                  <a:lnTo>
                    <a:pt x="232" y="470"/>
                  </a:lnTo>
                  <a:lnTo>
                    <a:pt x="2124" y="1"/>
                  </a:lnTo>
                  <a:close/>
                </a:path>
              </a:pathLst>
            </a:custGeom>
            <a:solidFill>
              <a:srgbClr val="372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flipH="1">
              <a:off x="3123629" y="2289431"/>
              <a:ext cx="297729" cy="413972"/>
            </a:xfrm>
            <a:custGeom>
              <a:avLst/>
              <a:gdLst/>
              <a:ahLst/>
              <a:cxnLst/>
              <a:rect l="l" t="t" r="r" b="b"/>
              <a:pathLst>
                <a:path w="8091" h="11250" extrusionOk="0">
                  <a:moveTo>
                    <a:pt x="4048" y="1"/>
                  </a:moveTo>
                  <a:cubicBezTo>
                    <a:pt x="1814" y="1"/>
                    <a:pt x="1" y="1810"/>
                    <a:pt x="1" y="4043"/>
                  </a:cubicBezTo>
                  <a:cubicBezTo>
                    <a:pt x="1" y="5028"/>
                    <a:pt x="356" y="5935"/>
                    <a:pt x="939" y="6632"/>
                  </a:cubicBezTo>
                  <a:lnTo>
                    <a:pt x="4048" y="11250"/>
                  </a:lnTo>
                  <a:lnTo>
                    <a:pt x="7397" y="6313"/>
                  </a:lnTo>
                  <a:cubicBezTo>
                    <a:pt x="7835" y="5666"/>
                    <a:pt x="8091" y="4887"/>
                    <a:pt x="8091" y="4043"/>
                  </a:cubicBezTo>
                  <a:cubicBezTo>
                    <a:pt x="8091" y="1810"/>
                    <a:pt x="6282" y="1"/>
                    <a:pt x="4048" y="1"/>
                  </a:cubicBezTo>
                  <a:close/>
                </a:path>
              </a:pathLst>
            </a:custGeom>
            <a:solidFill>
              <a:srgbClr val="FF4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flipH="1">
              <a:off x="3217058" y="2382860"/>
              <a:ext cx="110724" cy="110724"/>
            </a:xfrm>
            <a:custGeom>
              <a:avLst/>
              <a:gdLst/>
              <a:ahLst/>
              <a:cxnLst/>
              <a:rect l="l" t="t" r="r" b="b"/>
              <a:pathLst>
                <a:path w="3009" h="3009" extrusionOk="0">
                  <a:moveTo>
                    <a:pt x="1505" y="0"/>
                  </a:moveTo>
                  <a:cubicBezTo>
                    <a:pt x="670" y="0"/>
                    <a:pt x="1" y="675"/>
                    <a:pt x="1" y="1504"/>
                  </a:cubicBezTo>
                  <a:cubicBezTo>
                    <a:pt x="1" y="2339"/>
                    <a:pt x="670" y="3008"/>
                    <a:pt x="1505" y="3008"/>
                  </a:cubicBezTo>
                  <a:cubicBezTo>
                    <a:pt x="2334" y="3008"/>
                    <a:pt x="3009" y="2339"/>
                    <a:pt x="3009" y="1504"/>
                  </a:cubicBezTo>
                  <a:cubicBezTo>
                    <a:pt x="3009" y="675"/>
                    <a:pt x="2334" y="0"/>
                    <a:pt x="1505"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3338968" y="1565918"/>
              <a:ext cx="401865" cy="357966"/>
            </a:xfrm>
            <a:custGeom>
              <a:avLst/>
              <a:gdLst/>
              <a:ahLst/>
              <a:cxnLst/>
              <a:rect l="l" t="t" r="r" b="b"/>
              <a:pathLst>
                <a:path w="10921" h="9728" extrusionOk="0">
                  <a:moveTo>
                    <a:pt x="4863" y="1"/>
                  </a:moveTo>
                  <a:cubicBezTo>
                    <a:pt x="2179" y="1"/>
                    <a:pt x="1" y="2175"/>
                    <a:pt x="1" y="4864"/>
                  </a:cubicBezTo>
                  <a:cubicBezTo>
                    <a:pt x="1" y="7548"/>
                    <a:pt x="2179" y="9727"/>
                    <a:pt x="4863" y="9727"/>
                  </a:cubicBezTo>
                  <a:cubicBezTo>
                    <a:pt x="5971" y="9727"/>
                    <a:pt x="6992" y="9353"/>
                    <a:pt x="7812" y="8724"/>
                  </a:cubicBezTo>
                  <a:lnTo>
                    <a:pt x="10921" y="9727"/>
                  </a:lnTo>
                  <a:lnTo>
                    <a:pt x="9207" y="7043"/>
                  </a:lnTo>
                  <a:cubicBezTo>
                    <a:pt x="9535" y="6387"/>
                    <a:pt x="9726" y="5648"/>
                    <a:pt x="9726" y="4864"/>
                  </a:cubicBezTo>
                  <a:cubicBezTo>
                    <a:pt x="9726" y="2175"/>
                    <a:pt x="7548" y="1"/>
                    <a:pt x="4863" y="1"/>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0"/>
            <p:cNvSpPr/>
            <p:nvPr/>
          </p:nvSpPr>
          <p:spPr>
            <a:xfrm>
              <a:off x="3421284" y="1686504"/>
              <a:ext cx="199663" cy="30064"/>
            </a:xfrm>
            <a:custGeom>
              <a:avLst/>
              <a:gdLst/>
              <a:ahLst/>
              <a:cxnLst/>
              <a:rect l="l" t="t" r="r" b="b"/>
              <a:pathLst>
                <a:path w="5426" h="817" extrusionOk="0">
                  <a:moveTo>
                    <a:pt x="407" y="1"/>
                  </a:moveTo>
                  <a:cubicBezTo>
                    <a:pt x="183" y="1"/>
                    <a:pt x="1" y="188"/>
                    <a:pt x="1" y="411"/>
                  </a:cubicBezTo>
                  <a:cubicBezTo>
                    <a:pt x="1" y="634"/>
                    <a:pt x="183" y="817"/>
                    <a:pt x="407" y="817"/>
                  </a:cubicBezTo>
                  <a:lnTo>
                    <a:pt x="5015" y="817"/>
                  </a:lnTo>
                  <a:cubicBezTo>
                    <a:pt x="5242" y="817"/>
                    <a:pt x="5425" y="634"/>
                    <a:pt x="5425" y="411"/>
                  </a:cubicBezTo>
                  <a:cubicBezTo>
                    <a:pt x="5425" y="188"/>
                    <a:pt x="5242" y="1"/>
                    <a:pt x="5015" y="1"/>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0"/>
            <p:cNvSpPr/>
            <p:nvPr/>
          </p:nvSpPr>
          <p:spPr>
            <a:xfrm>
              <a:off x="3421284" y="1729778"/>
              <a:ext cx="199663" cy="30064"/>
            </a:xfrm>
            <a:custGeom>
              <a:avLst/>
              <a:gdLst/>
              <a:ahLst/>
              <a:cxnLst/>
              <a:rect l="l" t="t" r="r" b="b"/>
              <a:pathLst>
                <a:path w="5426" h="817" extrusionOk="0">
                  <a:moveTo>
                    <a:pt x="407" y="1"/>
                  </a:moveTo>
                  <a:cubicBezTo>
                    <a:pt x="183" y="1"/>
                    <a:pt x="1" y="188"/>
                    <a:pt x="1" y="411"/>
                  </a:cubicBezTo>
                  <a:cubicBezTo>
                    <a:pt x="1" y="634"/>
                    <a:pt x="183" y="817"/>
                    <a:pt x="407" y="817"/>
                  </a:cubicBezTo>
                  <a:lnTo>
                    <a:pt x="5015" y="817"/>
                  </a:lnTo>
                  <a:cubicBezTo>
                    <a:pt x="5242" y="817"/>
                    <a:pt x="5425" y="634"/>
                    <a:pt x="5425" y="411"/>
                  </a:cubicBezTo>
                  <a:cubicBezTo>
                    <a:pt x="5425" y="188"/>
                    <a:pt x="5242" y="1"/>
                    <a:pt x="5015" y="1"/>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3421284" y="1773051"/>
              <a:ext cx="199663" cy="30064"/>
            </a:xfrm>
            <a:custGeom>
              <a:avLst/>
              <a:gdLst/>
              <a:ahLst/>
              <a:cxnLst/>
              <a:rect l="l" t="t" r="r" b="b"/>
              <a:pathLst>
                <a:path w="5426" h="817" extrusionOk="0">
                  <a:moveTo>
                    <a:pt x="407" y="1"/>
                  </a:moveTo>
                  <a:cubicBezTo>
                    <a:pt x="183" y="1"/>
                    <a:pt x="1" y="183"/>
                    <a:pt x="1" y="411"/>
                  </a:cubicBezTo>
                  <a:cubicBezTo>
                    <a:pt x="1" y="634"/>
                    <a:pt x="183" y="817"/>
                    <a:pt x="407" y="817"/>
                  </a:cubicBezTo>
                  <a:lnTo>
                    <a:pt x="5015" y="817"/>
                  </a:lnTo>
                  <a:cubicBezTo>
                    <a:pt x="5242" y="817"/>
                    <a:pt x="5425" y="634"/>
                    <a:pt x="5425" y="411"/>
                  </a:cubicBezTo>
                  <a:cubicBezTo>
                    <a:pt x="5425" y="183"/>
                    <a:pt x="5242" y="1"/>
                    <a:pt x="5015" y="1"/>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3739620" y="1112794"/>
              <a:ext cx="488413" cy="555164"/>
            </a:xfrm>
            <a:custGeom>
              <a:avLst/>
              <a:gdLst/>
              <a:ahLst/>
              <a:cxnLst/>
              <a:rect l="l" t="t" r="r" b="b"/>
              <a:pathLst>
                <a:path w="13273" h="15087" extrusionOk="0">
                  <a:moveTo>
                    <a:pt x="6636" y="0"/>
                  </a:moveTo>
                  <a:cubicBezTo>
                    <a:pt x="2972" y="0"/>
                    <a:pt x="1" y="2972"/>
                    <a:pt x="1" y="6637"/>
                  </a:cubicBezTo>
                  <a:cubicBezTo>
                    <a:pt x="1" y="8701"/>
                    <a:pt x="940" y="10542"/>
                    <a:pt x="2416" y="11759"/>
                  </a:cubicBezTo>
                  <a:lnTo>
                    <a:pt x="5611" y="15086"/>
                  </a:lnTo>
                  <a:lnTo>
                    <a:pt x="7654" y="15086"/>
                  </a:lnTo>
                  <a:lnTo>
                    <a:pt x="10830" y="11782"/>
                  </a:lnTo>
                  <a:cubicBezTo>
                    <a:pt x="12320" y="10564"/>
                    <a:pt x="13273" y="8709"/>
                    <a:pt x="13273" y="6637"/>
                  </a:cubicBezTo>
                  <a:cubicBezTo>
                    <a:pt x="13273" y="2972"/>
                    <a:pt x="10301" y="0"/>
                    <a:pt x="663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3942742" y="1802085"/>
              <a:ext cx="38085" cy="44783"/>
            </a:xfrm>
            <a:custGeom>
              <a:avLst/>
              <a:gdLst/>
              <a:ahLst/>
              <a:cxnLst/>
              <a:rect l="l" t="t" r="r" b="b"/>
              <a:pathLst>
                <a:path w="1035" h="1217" extrusionOk="0">
                  <a:moveTo>
                    <a:pt x="1" y="0"/>
                  </a:moveTo>
                  <a:lnTo>
                    <a:pt x="1" y="1180"/>
                  </a:lnTo>
                  <a:cubicBezTo>
                    <a:pt x="1" y="1199"/>
                    <a:pt x="18" y="1217"/>
                    <a:pt x="41" y="1217"/>
                  </a:cubicBezTo>
                  <a:lnTo>
                    <a:pt x="1034" y="1217"/>
                  </a:lnTo>
                  <a:lnTo>
                    <a:pt x="103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3942742" y="1817319"/>
              <a:ext cx="38085" cy="14314"/>
            </a:xfrm>
            <a:custGeom>
              <a:avLst/>
              <a:gdLst/>
              <a:ahLst/>
              <a:cxnLst/>
              <a:rect l="l" t="t" r="r" b="b"/>
              <a:pathLst>
                <a:path w="1035" h="389" extrusionOk="0">
                  <a:moveTo>
                    <a:pt x="1" y="1"/>
                  </a:moveTo>
                  <a:lnTo>
                    <a:pt x="1" y="388"/>
                  </a:lnTo>
                  <a:lnTo>
                    <a:pt x="1034" y="388"/>
                  </a:lnTo>
                  <a:lnTo>
                    <a:pt x="1034"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3980790" y="1802085"/>
              <a:ext cx="44157" cy="44783"/>
            </a:xfrm>
            <a:custGeom>
              <a:avLst/>
              <a:gdLst/>
              <a:ahLst/>
              <a:cxnLst/>
              <a:rect l="l" t="t" r="r" b="b"/>
              <a:pathLst>
                <a:path w="1200" h="1217" extrusionOk="0">
                  <a:moveTo>
                    <a:pt x="0" y="0"/>
                  </a:moveTo>
                  <a:lnTo>
                    <a:pt x="0" y="1217"/>
                  </a:lnTo>
                  <a:lnTo>
                    <a:pt x="1159" y="1217"/>
                  </a:lnTo>
                  <a:cubicBezTo>
                    <a:pt x="1182" y="1217"/>
                    <a:pt x="1199" y="1199"/>
                    <a:pt x="1199" y="1180"/>
                  </a:cubicBezTo>
                  <a:lnTo>
                    <a:pt x="119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3980790" y="1817319"/>
              <a:ext cx="44157" cy="14314"/>
            </a:xfrm>
            <a:custGeom>
              <a:avLst/>
              <a:gdLst/>
              <a:ahLst/>
              <a:cxnLst/>
              <a:rect l="l" t="t" r="r" b="b"/>
              <a:pathLst>
                <a:path w="1200" h="389" extrusionOk="0">
                  <a:moveTo>
                    <a:pt x="0" y="1"/>
                  </a:moveTo>
                  <a:lnTo>
                    <a:pt x="0" y="388"/>
                  </a:lnTo>
                  <a:lnTo>
                    <a:pt x="1199" y="388"/>
                  </a:lnTo>
                  <a:lnTo>
                    <a:pt x="1199"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3942742" y="1789831"/>
              <a:ext cx="82206" cy="12290"/>
            </a:xfrm>
            <a:custGeom>
              <a:avLst/>
              <a:gdLst/>
              <a:ahLst/>
              <a:cxnLst/>
              <a:rect l="l" t="t" r="r" b="b"/>
              <a:pathLst>
                <a:path w="2234" h="334" extrusionOk="0">
                  <a:moveTo>
                    <a:pt x="1" y="1"/>
                  </a:moveTo>
                  <a:lnTo>
                    <a:pt x="1" y="333"/>
                  </a:lnTo>
                  <a:lnTo>
                    <a:pt x="2233" y="333"/>
                  </a:lnTo>
                  <a:lnTo>
                    <a:pt x="2233"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3942742" y="1795020"/>
              <a:ext cx="82206" cy="1913"/>
            </a:xfrm>
            <a:custGeom>
              <a:avLst/>
              <a:gdLst/>
              <a:ahLst/>
              <a:cxnLst/>
              <a:rect l="l" t="t" r="r" b="b"/>
              <a:pathLst>
                <a:path w="2234" h="52" extrusionOk="0">
                  <a:moveTo>
                    <a:pt x="1" y="1"/>
                  </a:moveTo>
                  <a:lnTo>
                    <a:pt x="1" y="51"/>
                  </a:lnTo>
                  <a:lnTo>
                    <a:pt x="2233" y="51"/>
                  </a:lnTo>
                  <a:lnTo>
                    <a:pt x="2233"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3942742" y="1798515"/>
              <a:ext cx="82206" cy="2061"/>
            </a:xfrm>
            <a:custGeom>
              <a:avLst/>
              <a:gdLst/>
              <a:ahLst/>
              <a:cxnLst/>
              <a:rect l="l" t="t" r="r" b="b"/>
              <a:pathLst>
                <a:path w="2234" h="56" extrusionOk="0">
                  <a:moveTo>
                    <a:pt x="1" y="1"/>
                  </a:moveTo>
                  <a:lnTo>
                    <a:pt x="1" y="56"/>
                  </a:lnTo>
                  <a:lnTo>
                    <a:pt x="2233" y="56"/>
                  </a:lnTo>
                  <a:lnTo>
                    <a:pt x="2233" y="1"/>
                  </a:ln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3943220" y="1667921"/>
              <a:ext cx="5740" cy="121947"/>
            </a:xfrm>
            <a:custGeom>
              <a:avLst/>
              <a:gdLst/>
              <a:ahLst/>
              <a:cxnLst/>
              <a:rect l="l" t="t" r="r" b="b"/>
              <a:pathLst>
                <a:path w="156" h="3314" extrusionOk="0">
                  <a:moveTo>
                    <a:pt x="1" y="0"/>
                  </a:moveTo>
                  <a:lnTo>
                    <a:pt x="1" y="3314"/>
                  </a:lnTo>
                  <a:lnTo>
                    <a:pt x="156" y="3314"/>
                  </a:lnTo>
                  <a:lnTo>
                    <a:pt x="156"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4018361" y="1667921"/>
              <a:ext cx="5924" cy="121947"/>
            </a:xfrm>
            <a:custGeom>
              <a:avLst/>
              <a:gdLst/>
              <a:ahLst/>
              <a:cxnLst/>
              <a:rect l="l" t="t" r="r" b="b"/>
              <a:pathLst>
                <a:path w="161" h="3314" extrusionOk="0">
                  <a:moveTo>
                    <a:pt x="1" y="0"/>
                  </a:moveTo>
                  <a:lnTo>
                    <a:pt x="1" y="3314"/>
                  </a:lnTo>
                  <a:lnTo>
                    <a:pt x="161" y="3314"/>
                  </a:lnTo>
                  <a:lnTo>
                    <a:pt x="161"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3792608" y="1135792"/>
              <a:ext cx="156868" cy="535183"/>
            </a:xfrm>
            <a:custGeom>
              <a:avLst/>
              <a:gdLst/>
              <a:ahLst/>
              <a:cxnLst/>
              <a:rect l="l" t="t" r="r" b="b"/>
              <a:pathLst>
                <a:path w="4263" h="14544" extrusionOk="0">
                  <a:moveTo>
                    <a:pt x="2218" y="0"/>
                  </a:moveTo>
                  <a:cubicBezTo>
                    <a:pt x="2192" y="0"/>
                    <a:pt x="2167" y="13"/>
                    <a:pt x="2152" y="36"/>
                  </a:cubicBezTo>
                  <a:cubicBezTo>
                    <a:pt x="2129" y="68"/>
                    <a:pt x="0" y="3290"/>
                    <a:pt x="812" y="7283"/>
                  </a:cubicBezTo>
                  <a:cubicBezTo>
                    <a:pt x="1624" y="11256"/>
                    <a:pt x="4085" y="14479"/>
                    <a:pt x="4108" y="14511"/>
                  </a:cubicBezTo>
                  <a:cubicBezTo>
                    <a:pt x="4125" y="14529"/>
                    <a:pt x="4148" y="14543"/>
                    <a:pt x="4171" y="14543"/>
                  </a:cubicBezTo>
                  <a:cubicBezTo>
                    <a:pt x="4190" y="14543"/>
                    <a:pt x="4207" y="14538"/>
                    <a:pt x="4222" y="14525"/>
                  </a:cubicBezTo>
                  <a:cubicBezTo>
                    <a:pt x="4253" y="14498"/>
                    <a:pt x="4262" y="14447"/>
                    <a:pt x="4235" y="14416"/>
                  </a:cubicBezTo>
                  <a:cubicBezTo>
                    <a:pt x="4207" y="14384"/>
                    <a:pt x="1774" y="11193"/>
                    <a:pt x="967" y="7251"/>
                  </a:cubicBezTo>
                  <a:cubicBezTo>
                    <a:pt x="170" y="3322"/>
                    <a:pt x="2261" y="154"/>
                    <a:pt x="2284" y="122"/>
                  </a:cubicBezTo>
                  <a:cubicBezTo>
                    <a:pt x="2307" y="86"/>
                    <a:pt x="2298" y="40"/>
                    <a:pt x="2261" y="13"/>
                  </a:cubicBezTo>
                  <a:cubicBezTo>
                    <a:pt x="2248" y="5"/>
                    <a:pt x="2233" y="0"/>
                    <a:pt x="22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4018029" y="1135792"/>
              <a:ext cx="150171" cy="535183"/>
            </a:xfrm>
            <a:custGeom>
              <a:avLst/>
              <a:gdLst/>
              <a:ahLst/>
              <a:cxnLst/>
              <a:rect l="l" t="t" r="r" b="b"/>
              <a:pathLst>
                <a:path w="4081" h="14544" extrusionOk="0">
                  <a:moveTo>
                    <a:pt x="1858" y="0"/>
                  </a:moveTo>
                  <a:cubicBezTo>
                    <a:pt x="1843" y="0"/>
                    <a:pt x="1828" y="5"/>
                    <a:pt x="1815" y="13"/>
                  </a:cubicBezTo>
                  <a:cubicBezTo>
                    <a:pt x="1778" y="40"/>
                    <a:pt x="1769" y="86"/>
                    <a:pt x="1792" y="122"/>
                  </a:cubicBezTo>
                  <a:cubicBezTo>
                    <a:pt x="1815" y="154"/>
                    <a:pt x="3911" y="3322"/>
                    <a:pt x="3109" y="7251"/>
                  </a:cubicBezTo>
                  <a:cubicBezTo>
                    <a:pt x="2307" y="11193"/>
                    <a:pt x="46" y="14384"/>
                    <a:pt x="23" y="14416"/>
                  </a:cubicBezTo>
                  <a:cubicBezTo>
                    <a:pt x="0" y="14452"/>
                    <a:pt x="10" y="14502"/>
                    <a:pt x="42" y="14525"/>
                  </a:cubicBezTo>
                  <a:cubicBezTo>
                    <a:pt x="55" y="14538"/>
                    <a:pt x="73" y="14543"/>
                    <a:pt x="88" y="14543"/>
                  </a:cubicBezTo>
                  <a:cubicBezTo>
                    <a:pt x="115" y="14543"/>
                    <a:pt x="137" y="14529"/>
                    <a:pt x="151" y="14506"/>
                  </a:cubicBezTo>
                  <a:cubicBezTo>
                    <a:pt x="174" y="14475"/>
                    <a:pt x="2452" y="11256"/>
                    <a:pt x="3264" y="7283"/>
                  </a:cubicBezTo>
                  <a:cubicBezTo>
                    <a:pt x="4080" y="3290"/>
                    <a:pt x="1947" y="68"/>
                    <a:pt x="1924" y="36"/>
                  </a:cubicBezTo>
                  <a:cubicBezTo>
                    <a:pt x="1909" y="13"/>
                    <a:pt x="1884" y="0"/>
                    <a:pt x="185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3980974" y="1109924"/>
              <a:ext cx="5704" cy="561051"/>
            </a:xfrm>
            <a:custGeom>
              <a:avLst/>
              <a:gdLst/>
              <a:ahLst/>
              <a:cxnLst/>
              <a:rect l="l" t="t" r="r" b="b"/>
              <a:pathLst>
                <a:path w="155" h="15247" extrusionOk="0">
                  <a:moveTo>
                    <a:pt x="77" y="0"/>
                  </a:moveTo>
                  <a:cubicBezTo>
                    <a:pt x="32" y="0"/>
                    <a:pt x="1" y="32"/>
                    <a:pt x="1" y="78"/>
                  </a:cubicBezTo>
                  <a:lnTo>
                    <a:pt x="1" y="15164"/>
                  </a:lnTo>
                  <a:cubicBezTo>
                    <a:pt x="1" y="15209"/>
                    <a:pt x="32" y="15246"/>
                    <a:pt x="77" y="15246"/>
                  </a:cubicBezTo>
                  <a:cubicBezTo>
                    <a:pt x="123" y="15246"/>
                    <a:pt x="155" y="15209"/>
                    <a:pt x="155" y="15164"/>
                  </a:cubicBezTo>
                  <a:lnTo>
                    <a:pt x="155" y="78"/>
                  </a:lnTo>
                  <a:cubicBezTo>
                    <a:pt x="155" y="32"/>
                    <a:pt x="123" y="0"/>
                    <a:pt x="7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3181806" y="1112794"/>
              <a:ext cx="279440" cy="259128"/>
            </a:xfrm>
            <a:custGeom>
              <a:avLst/>
              <a:gdLst/>
              <a:ahLst/>
              <a:cxnLst/>
              <a:rect l="l" t="t" r="r" b="b"/>
              <a:pathLst>
                <a:path w="7594" h="7042" extrusionOk="0">
                  <a:moveTo>
                    <a:pt x="92" y="0"/>
                  </a:moveTo>
                  <a:cubicBezTo>
                    <a:pt x="42" y="0"/>
                    <a:pt x="0" y="41"/>
                    <a:pt x="0" y="91"/>
                  </a:cubicBezTo>
                  <a:lnTo>
                    <a:pt x="0" y="6950"/>
                  </a:lnTo>
                  <a:cubicBezTo>
                    <a:pt x="0" y="7001"/>
                    <a:pt x="42" y="7041"/>
                    <a:pt x="92" y="7041"/>
                  </a:cubicBezTo>
                  <a:lnTo>
                    <a:pt x="7503" y="7041"/>
                  </a:lnTo>
                  <a:cubicBezTo>
                    <a:pt x="7553" y="7041"/>
                    <a:pt x="7594" y="7001"/>
                    <a:pt x="7594" y="6950"/>
                  </a:cubicBezTo>
                  <a:lnTo>
                    <a:pt x="7594" y="91"/>
                  </a:lnTo>
                  <a:cubicBezTo>
                    <a:pt x="7594" y="41"/>
                    <a:pt x="7553" y="0"/>
                    <a:pt x="7503"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3437770" y="1152609"/>
              <a:ext cx="108700" cy="179498"/>
            </a:xfrm>
            <a:custGeom>
              <a:avLst/>
              <a:gdLst/>
              <a:ahLst/>
              <a:cxnLst/>
              <a:rect l="l" t="t" r="r" b="b"/>
              <a:pathLst>
                <a:path w="2954" h="4878" extrusionOk="0">
                  <a:moveTo>
                    <a:pt x="2481" y="1"/>
                  </a:moveTo>
                  <a:cubicBezTo>
                    <a:pt x="2365" y="1"/>
                    <a:pt x="2247" y="44"/>
                    <a:pt x="2151" y="140"/>
                  </a:cubicBezTo>
                  <a:lnTo>
                    <a:pt x="182" y="2109"/>
                  </a:lnTo>
                  <a:cubicBezTo>
                    <a:pt x="0" y="2290"/>
                    <a:pt x="0" y="2587"/>
                    <a:pt x="182" y="2770"/>
                  </a:cubicBezTo>
                  <a:lnTo>
                    <a:pt x="2151" y="4738"/>
                  </a:lnTo>
                  <a:cubicBezTo>
                    <a:pt x="2247" y="4834"/>
                    <a:pt x="2364" y="4877"/>
                    <a:pt x="2480" y="4877"/>
                  </a:cubicBezTo>
                  <a:cubicBezTo>
                    <a:pt x="2722" y="4877"/>
                    <a:pt x="2954" y="4689"/>
                    <a:pt x="2954" y="4406"/>
                  </a:cubicBezTo>
                  <a:lnTo>
                    <a:pt x="2954" y="468"/>
                  </a:lnTo>
                  <a:cubicBezTo>
                    <a:pt x="2954" y="187"/>
                    <a:pt x="2722" y="1"/>
                    <a:pt x="248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0"/>
            <p:cNvSpPr/>
            <p:nvPr/>
          </p:nvSpPr>
          <p:spPr>
            <a:xfrm>
              <a:off x="3131504" y="1184071"/>
              <a:ext cx="116427" cy="116390"/>
            </a:xfrm>
            <a:custGeom>
              <a:avLst/>
              <a:gdLst/>
              <a:ahLst/>
              <a:cxnLst/>
              <a:rect l="l" t="t" r="r" b="b"/>
              <a:pathLst>
                <a:path w="3164" h="3163" extrusionOk="0">
                  <a:moveTo>
                    <a:pt x="1582" y="0"/>
                  </a:moveTo>
                  <a:cubicBezTo>
                    <a:pt x="707" y="0"/>
                    <a:pt x="0" y="711"/>
                    <a:pt x="0" y="1582"/>
                  </a:cubicBezTo>
                  <a:cubicBezTo>
                    <a:pt x="0" y="2457"/>
                    <a:pt x="707" y="3163"/>
                    <a:pt x="1582" y="3163"/>
                  </a:cubicBezTo>
                  <a:cubicBezTo>
                    <a:pt x="2452" y="3163"/>
                    <a:pt x="3163" y="2457"/>
                    <a:pt x="3163" y="1582"/>
                  </a:cubicBezTo>
                  <a:cubicBezTo>
                    <a:pt x="3163" y="711"/>
                    <a:pt x="2452" y="0"/>
                    <a:pt x="1582" y="0"/>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0"/>
            <p:cNvSpPr/>
            <p:nvPr/>
          </p:nvSpPr>
          <p:spPr>
            <a:xfrm>
              <a:off x="3164364" y="1217115"/>
              <a:ext cx="50523" cy="50523"/>
            </a:xfrm>
            <a:custGeom>
              <a:avLst/>
              <a:gdLst/>
              <a:ahLst/>
              <a:cxnLst/>
              <a:rect l="l" t="t" r="r" b="b"/>
              <a:pathLst>
                <a:path w="1373" h="1373" extrusionOk="0">
                  <a:moveTo>
                    <a:pt x="689" y="0"/>
                  </a:moveTo>
                  <a:cubicBezTo>
                    <a:pt x="310" y="0"/>
                    <a:pt x="1" y="306"/>
                    <a:pt x="1" y="684"/>
                  </a:cubicBezTo>
                  <a:cubicBezTo>
                    <a:pt x="1" y="1061"/>
                    <a:pt x="310" y="1372"/>
                    <a:pt x="689" y="1372"/>
                  </a:cubicBezTo>
                  <a:cubicBezTo>
                    <a:pt x="1067" y="1372"/>
                    <a:pt x="1372" y="1061"/>
                    <a:pt x="1372" y="684"/>
                  </a:cubicBezTo>
                  <a:cubicBezTo>
                    <a:pt x="1372" y="306"/>
                    <a:pt x="1067" y="0"/>
                    <a:pt x="689"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3268869" y="1184071"/>
              <a:ext cx="116611" cy="116390"/>
            </a:xfrm>
            <a:custGeom>
              <a:avLst/>
              <a:gdLst/>
              <a:ahLst/>
              <a:cxnLst/>
              <a:rect l="l" t="t" r="r" b="b"/>
              <a:pathLst>
                <a:path w="3169" h="3163" extrusionOk="0">
                  <a:moveTo>
                    <a:pt x="1582" y="0"/>
                  </a:moveTo>
                  <a:cubicBezTo>
                    <a:pt x="711" y="0"/>
                    <a:pt x="0" y="711"/>
                    <a:pt x="0" y="1582"/>
                  </a:cubicBezTo>
                  <a:cubicBezTo>
                    <a:pt x="0" y="2457"/>
                    <a:pt x="711" y="3163"/>
                    <a:pt x="1582" y="3163"/>
                  </a:cubicBezTo>
                  <a:cubicBezTo>
                    <a:pt x="2457" y="3163"/>
                    <a:pt x="3168" y="2457"/>
                    <a:pt x="3168" y="1582"/>
                  </a:cubicBezTo>
                  <a:cubicBezTo>
                    <a:pt x="3168" y="711"/>
                    <a:pt x="2457" y="0"/>
                    <a:pt x="1582" y="0"/>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3301913" y="1217115"/>
              <a:ext cx="50523" cy="50523"/>
            </a:xfrm>
            <a:custGeom>
              <a:avLst/>
              <a:gdLst/>
              <a:ahLst/>
              <a:cxnLst/>
              <a:rect l="l" t="t" r="r" b="b"/>
              <a:pathLst>
                <a:path w="1373" h="1373" extrusionOk="0">
                  <a:moveTo>
                    <a:pt x="684" y="0"/>
                  </a:moveTo>
                  <a:cubicBezTo>
                    <a:pt x="310" y="0"/>
                    <a:pt x="0" y="306"/>
                    <a:pt x="0" y="684"/>
                  </a:cubicBezTo>
                  <a:cubicBezTo>
                    <a:pt x="0" y="1061"/>
                    <a:pt x="310" y="1372"/>
                    <a:pt x="684" y="1372"/>
                  </a:cubicBezTo>
                  <a:cubicBezTo>
                    <a:pt x="1063" y="1372"/>
                    <a:pt x="1372" y="1061"/>
                    <a:pt x="1372" y="684"/>
                  </a:cubicBezTo>
                  <a:cubicBezTo>
                    <a:pt x="1372" y="306"/>
                    <a:pt x="1063" y="0"/>
                    <a:pt x="684"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3439094" y="2827778"/>
              <a:ext cx="263507" cy="6587"/>
            </a:xfrm>
            <a:custGeom>
              <a:avLst/>
              <a:gdLst/>
              <a:ahLst/>
              <a:cxnLst/>
              <a:rect l="l" t="t" r="r" b="b"/>
              <a:pathLst>
                <a:path w="7161" h="179" extrusionOk="0">
                  <a:moveTo>
                    <a:pt x="0" y="1"/>
                  </a:moveTo>
                  <a:lnTo>
                    <a:pt x="0" y="179"/>
                  </a:lnTo>
                  <a:lnTo>
                    <a:pt x="7161" y="179"/>
                  </a:lnTo>
                  <a:lnTo>
                    <a:pt x="7161"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802091" y="3754148"/>
              <a:ext cx="300129" cy="54335"/>
            </a:xfrm>
            <a:custGeom>
              <a:avLst/>
              <a:gdLst/>
              <a:ahLst/>
              <a:cxnLst/>
              <a:rect l="l" t="t" r="r" b="b"/>
              <a:pathLst>
                <a:path w="9777" h="1770" extrusionOk="0">
                  <a:moveTo>
                    <a:pt x="370" y="1"/>
                  </a:moveTo>
                  <a:cubicBezTo>
                    <a:pt x="100" y="1"/>
                    <a:pt x="1" y="356"/>
                    <a:pt x="228" y="493"/>
                  </a:cubicBezTo>
                  <a:cubicBezTo>
                    <a:pt x="685" y="762"/>
                    <a:pt x="1127" y="1168"/>
                    <a:pt x="1308" y="1770"/>
                  </a:cubicBezTo>
                  <a:lnTo>
                    <a:pt x="8473" y="1770"/>
                  </a:lnTo>
                  <a:cubicBezTo>
                    <a:pt x="8655" y="1168"/>
                    <a:pt x="9097" y="762"/>
                    <a:pt x="9549" y="493"/>
                  </a:cubicBezTo>
                  <a:cubicBezTo>
                    <a:pt x="9777" y="356"/>
                    <a:pt x="9676" y="1"/>
                    <a:pt x="9412"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842245" y="3808454"/>
              <a:ext cx="219948" cy="22133"/>
            </a:xfrm>
            <a:custGeom>
              <a:avLst/>
              <a:gdLst/>
              <a:ahLst/>
              <a:cxnLst/>
              <a:rect l="l" t="t" r="r" b="b"/>
              <a:pathLst>
                <a:path w="7165" h="721" extrusionOk="0">
                  <a:moveTo>
                    <a:pt x="0" y="1"/>
                  </a:moveTo>
                  <a:cubicBezTo>
                    <a:pt x="65" y="215"/>
                    <a:pt x="96" y="452"/>
                    <a:pt x="78" y="720"/>
                  </a:cubicBezTo>
                  <a:lnTo>
                    <a:pt x="7083" y="720"/>
                  </a:lnTo>
                  <a:cubicBezTo>
                    <a:pt x="7070" y="452"/>
                    <a:pt x="7101" y="215"/>
                    <a:pt x="716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0"/>
            <p:cNvSpPr/>
            <p:nvPr/>
          </p:nvSpPr>
          <p:spPr>
            <a:xfrm>
              <a:off x="595150" y="3830558"/>
              <a:ext cx="713993" cy="456011"/>
            </a:xfrm>
            <a:custGeom>
              <a:avLst/>
              <a:gdLst/>
              <a:ahLst/>
              <a:cxnLst/>
              <a:rect l="l" t="t" r="r" b="b"/>
              <a:pathLst>
                <a:path w="23259" h="14855" extrusionOk="0">
                  <a:moveTo>
                    <a:pt x="8127" y="0"/>
                  </a:moveTo>
                  <a:cubicBezTo>
                    <a:pt x="8099" y="557"/>
                    <a:pt x="7868" y="1227"/>
                    <a:pt x="7334" y="2043"/>
                  </a:cubicBezTo>
                  <a:cubicBezTo>
                    <a:pt x="5479" y="4864"/>
                    <a:pt x="1" y="10484"/>
                    <a:pt x="3925" y="14855"/>
                  </a:cubicBezTo>
                  <a:lnTo>
                    <a:pt x="19339" y="14855"/>
                  </a:lnTo>
                  <a:cubicBezTo>
                    <a:pt x="23259" y="10484"/>
                    <a:pt x="17780" y="4864"/>
                    <a:pt x="15925" y="2043"/>
                  </a:cubicBezTo>
                  <a:cubicBezTo>
                    <a:pt x="15392" y="1227"/>
                    <a:pt x="15165" y="557"/>
                    <a:pt x="15132"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0"/>
            <p:cNvSpPr/>
            <p:nvPr/>
          </p:nvSpPr>
          <p:spPr>
            <a:xfrm>
              <a:off x="715643" y="4286559"/>
              <a:ext cx="473171" cy="8964"/>
            </a:xfrm>
            <a:custGeom>
              <a:avLst/>
              <a:gdLst/>
              <a:ahLst/>
              <a:cxnLst/>
              <a:rect l="l" t="t" r="r" b="b"/>
              <a:pathLst>
                <a:path w="15414" h="292" extrusionOk="0">
                  <a:moveTo>
                    <a:pt x="0" y="1"/>
                  </a:moveTo>
                  <a:cubicBezTo>
                    <a:pt x="87" y="100"/>
                    <a:pt x="177" y="197"/>
                    <a:pt x="278" y="292"/>
                  </a:cubicBezTo>
                  <a:lnTo>
                    <a:pt x="15136" y="292"/>
                  </a:lnTo>
                  <a:cubicBezTo>
                    <a:pt x="15232" y="197"/>
                    <a:pt x="15327" y="100"/>
                    <a:pt x="154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724177" y="4295493"/>
              <a:ext cx="456103" cy="59492"/>
            </a:xfrm>
            <a:custGeom>
              <a:avLst/>
              <a:gdLst/>
              <a:ahLst/>
              <a:cxnLst/>
              <a:rect l="l" t="t" r="r" b="b"/>
              <a:pathLst>
                <a:path w="14858" h="1938" extrusionOk="0">
                  <a:moveTo>
                    <a:pt x="0" y="1"/>
                  </a:moveTo>
                  <a:cubicBezTo>
                    <a:pt x="688" y="689"/>
                    <a:pt x="1622" y="1336"/>
                    <a:pt x="2853" y="1938"/>
                  </a:cubicBezTo>
                  <a:lnTo>
                    <a:pt x="12005" y="1938"/>
                  </a:lnTo>
                  <a:cubicBezTo>
                    <a:pt x="13231" y="1336"/>
                    <a:pt x="14165" y="689"/>
                    <a:pt x="14858"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622871" y="3939999"/>
              <a:ext cx="658707" cy="251013"/>
            </a:xfrm>
            <a:custGeom>
              <a:avLst/>
              <a:gdLst/>
              <a:ahLst/>
              <a:cxnLst/>
              <a:rect l="l" t="t" r="r" b="b"/>
              <a:pathLst>
                <a:path w="21458" h="8177" extrusionOk="0">
                  <a:moveTo>
                    <a:pt x="1874" y="0"/>
                  </a:moveTo>
                  <a:lnTo>
                    <a:pt x="0" y="1873"/>
                  </a:lnTo>
                  <a:lnTo>
                    <a:pt x="4426" y="6299"/>
                  </a:lnTo>
                  <a:lnTo>
                    <a:pt x="4426" y="6303"/>
                  </a:lnTo>
                  <a:lnTo>
                    <a:pt x="6298" y="8177"/>
                  </a:lnTo>
                  <a:lnTo>
                    <a:pt x="6298" y="8172"/>
                  </a:lnTo>
                  <a:lnTo>
                    <a:pt x="6304" y="8177"/>
                  </a:lnTo>
                  <a:lnTo>
                    <a:pt x="8176" y="6303"/>
                  </a:lnTo>
                  <a:lnTo>
                    <a:pt x="8172" y="6299"/>
                  </a:lnTo>
                  <a:lnTo>
                    <a:pt x="10728" y="3747"/>
                  </a:lnTo>
                  <a:lnTo>
                    <a:pt x="13286" y="6299"/>
                  </a:lnTo>
                  <a:lnTo>
                    <a:pt x="13281" y="6303"/>
                  </a:lnTo>
                  <a:lnTo>
                    <a:pt x="15154" y="8177"/>
                  </a:lnTo>
                  <a:lnTo>
                    <a:pt x="15158" y="8172"/>
                  </a:lnTo>
                  <a:lnTo>
                    <a:pt x="15158" y="8177"/>
                  </a:lnTo>
                  <a:lnTo>
                    <a:pt x="17032" y="6303"/>
                  </a:lnTo>
                  <a:lnTo>
                    <a:pt x="17032" y="6299"/>
                  </a:lnTo>
                  <a:lnTo>
                    <a:pt x="21458" y="1873"/>
                  </a:lnTo>
                  <a:lnTo>
                    <a:pt x="19584" y="0"/>
                  </a:lnTo>
                  <a:lnTo>
                    <a:pt x="15158" y="4426"/>
                  </a:lnTo>
                  <a:lnTo>
                    <a:pt x="10728" y="0"/>
                  </a:lnTo>
                  <a:lnTo>
                    <a:pt x="6298" y="4426"/>
                  </a:lnTo>
                  <a:lnTo>
                    <a:pt x="1874"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975877" y="3460636"/>
              <a:ext cx="93750" cy="293529"/>
            </a:xfrm>
            <a:custGeom>
              <a:avLst/>
              <a:gdLst/>
              <a:ahLst/>
              <a:cxnLst/>
              <a:rect l="l" t="t" r="r" b="b"/>
              <a:pathLst>
                <a:path w="3054" h="9562" extrusionOk="0">
                  <a:moveTo>
                    <a:pt x="2603" y="1"/>
                  </a:moveTo>
                  <a:lnTo>
                    <a:pt x="1" y="9562"/>
                  </a:lnTo>
                  <a:lnTo>
                    <a:pt x="451" y="9562"/>
                  </a:lnTo>
                  <a:lnTo>
                    <a:pt x="3054" y="1"/>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929553" y="3524582"/>
              <a:ext cx="13752" cy="229587"/>
            </a:xfrm>
            <a:custGeom>
              <a:avLst/>
              <a:gdLst/>
              <a:ahLst/>
              <a:cxnLst/>
              <a:rect l="l" t="t" r="r" b="b"/>
              <a:pathLst>
                <a:path w="448" h="7479" extrusionOk="0">
                  <a:moveTo>
                    <a:pt x="0" y="0"/>
                  </a:moveTo>
                  <a:lnTo>
                    <a:pt x="0" y="7479"/>
                  </a:lnTo>
                  <a:lnTo>
                    <a:pt x="447" y="7479"/>
                  </a:lnTo>
                  <a:lnTo>
                    <a:pt x="447" y="0"/>
                  </a:lnTo>
                  <a:close/>
                </a:path>
              </a:pathLst>
            </a:custGeom>
            <a:solidFill>
              <a:srgbClr val="65A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892468" y="3456307"/>
              <a:ext cx="87918" cy="88010"/>
            </a:xfrm>
            <a:custGeom>
              <a:avLst/>
              <a:gdLst/>
              <a:ahLst/>
              <a:cxnLst/>
              <a:rect l="l" t="t" r="r" b="b"/>
              <a:pathLst>
                <a:path w="2864" h="2867" extrusionOk="0">
                  <a:moveTo>
                    <a:pt x="1432" y="0"/>
                  </a:moveTo>
                  <a:cubicBezTo>
                    <a:pt x="639" y="0"/>
                    <a:pt x="0" y="643"/>
                    <a:pt x="0" y="1431"/>
                  </a:cubicBezTo>
                  <a:cubicBezTo>
                    <a:pt x="0" y="2224"/>
                    <a:pt x="639" y="2866"/>
                    <a:pt x="1432" y="2866"/>
                  </a:cubicBezTo>
                  <a:cubicBezTo>
                    <a:pt x="2225" y="2866"/>
                    <a:pt x="2863" y="2224"/>
                    <a:pt x="2863" y="1431"/>
                  </a:cubicBezTo>
                  <a:cubicBezTo>
                    <a:pt x="2863" y="643"/>
                    <a:pt x="2225" y="0"/>
                    <a:pt x="1432" y="0"/>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0"/>
            <p:cNvSpPr/>
            <p:nvPr/>
          </p:nvSpPr>
          <p:spPr>
            <a:xfrm>
              <a:off x="1018272" y="3402400"/>
              <a:ext cx="87887" cy="87918"/>
            </a:xfrm>
            <a:custGeom>
              <a:avLst/>
              <a:gdLst/>
              <a:ahLst/>
              <a:cxnLst/>
              <a:rect l="l" t="t" r="r" b="b"/>
              <a:pathLst>
                <a:path w="2863" h="2864" extrusionOk="0">
                  <a:moveTo>
                    <a:pt x="1431" y="1"/>
                  </a:moveTo>
                  <a:cubicBezTo>
                    <a:pt x="643" y="1"/>
                    <a:pt x="0" y="640"/>
                    <a:pt x="0" y="1433"/>
                  </a:cubicBezTo>
                  <a:cubicBezTo>
                    <a:pt x="0" y="2221"/>
                    <a:pt x="643" y="2863"/>
                    <a:pt x="1431" y="2863"/>
                  </a:cubicBezTo>
                  <a:cubicBezTo>
                    <a:pt x="2224" y="2863"/>
                    <a:pt x="2863" y="2221"/>
                    <a:pt x="2863" y="1433"/>
                  </a:cubicBezTo>
                  <a:cubicBezTo>
                    <a:pt x="2863" y="640"/>
                    <a:pt x="2224" y="1"/>
                    <a:pt x="1431" y="1"/>
                  </a:cubicBezTo>
                  <a:close/>
                </a:path>
              </a:pathLst>
            </a:custGeom>
            <a:solidFill>
              <a:srgbClr val="FF3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428"/>
        <p:cNvGrpSpPr/>
        <p:nvPr/>
      </p:nvGrpSpPr>
      <p:grpSpPr>
        <a:xfrm>
          <a:off x="0" y="0"/>
          <a:ext cx="0" cy="0"/>
          <a:chOff x="0" y="0"/>
          <a:chExt cx="0" cy="0"/>
        </a:xfrm>
      </p:grpSpPr>
      <p:sp>
        <p:nvSpPr>
          <p:cNvPr id="429" name="Google Shape;429;p28"/>
          <p:cNvSpPr txBox="1">
            <a:spLocks noGrp="1"/>
          </p:cNvSpPr>
          <p:nvPr>
            <p:ph type="ctrTitle"/>
          </p:nvPr>
        </p:nvSpPr>
        <p:spPr>
          <a:xfrm flipH="1">
            <a:off x="753366" y="1951000"/>
            <a:ext cx="1574967" cy="1241400"/>
          </a:xfrm>
          <a:prstGeom prst="rect">
            <a:avLst/>
          </a:prstGeom>
        </p:spPr>
        <p:txBody>
          <a:bodyPr spcFirstLastPara="1" wrap="square" lIns="68575" tIns="34275" rIns="68575" bIns="34275" anchor="ctr" anchorCtr="0">
            <a:noAutofit/>
          </a:bodyPr>
          <a:lstStyle/>
          <a:p>
            <a:pPr marL="0" lvl="0" indent="0" algn="l" rtl="0">
              <a:spcBef>
                <a:spcPts val="0"/>
              </a:spcBef>
              <a:spcAft>
                <a:spcPts val="0"/>
              </a:spcAft>
              <a:buNone/>
            </a:pPr>
            <a:r>
              <a:rPr lang="ro-RO" sz="4800" dirty="0"/>
              <a:t>REST </a:t>
            </a:r>
            <a:r>
              <a:rPr lang="ro-RO" sz="4800" dirty="0" err="1"/>
              <a:t>APIs</a:t>
            </a:r>
            <a:endParaRPr sz="4800" dirty="0">
              <a:solidFill>
                <a:srgbClr val="F3F3F3"/>
              </a:solidFill>
            </a:endParaRPr>
          </a:p>
        </p:txBody>
      </p:sp>
      <p:sp>
        <p:nvSpPr>
          <p:cNvPr id="430" name="Google Shape;430;p28"/>
          <p:cNvSpPr txBox="1">
            <a:spLocks noGrp="1"/>
          </p:cNvSpPr>
          <p:nvPr>
            <p:ph type="body" idx="1"/>
          </p:nvPr>
        </p:nvSpPr>
        <p:spPr>
          <a:xfrm>
            <a:off x="2413800" y="1136650"/>
            <a:ext cx="5312700" cy="2870100"/>
          </a:xfrm>
          <a:prstGeom prst="rect">
            <a:avLst/>
          </a:prstGeom>
        </p:spPr>
        <p:txBody>
          <a:bodyPr spcFirstLastPara="1" wrap="square" lIns="68575" tIns="34275" rIns="68575" bIns="34275" anchor="ctr" anchorCtr="0">
            <a:noAutofit/>
          </a:bodyPr>
          <a:lstStyle/>
          <a:p>
            <a:pPr marL="0" lvl="0" indent="0" algn="just">
              <a:lnSpc>
                <a:spcPct val="100000"/>
              </a:lnSpc>
              <a:spcBef>
                <a:spcPts val="0"/>
              </a:spcBef>
              <a:buNone/>
            </a:pPr>
            <a:r>
              <a:rPr lang="ro-RO" dirty="0"/>
              <a:t>	</a:t>
            </a:r>
            <a:r>
              <a:rPr lang="en-GB" sz="1200" b="1" dirty="0"/>
              <a:t>Application Programming Interface </a:t>
            </a:r>
            <a:r>
              <a:rPr lang="en-GB" sz="1200" b="1" dirty="0" err="1"/>
              <a:t>reprezintă</a:t>
            </a:r>
            <a:r>
              <a:rPr lang="en-GB" sz="1200" b="1" dirty="0"/>
              <a:t> un set de </a:t>
            </a:r>
            <a:r>
              <a:rPr lang="en-GB" sz="1200" b="1" dirty="0" err="1"/>
              <a:t>definiții</a:t>
            </a:r>
            <a:r>
              <a:rPr lang="en-GB" sz="1200" b="1" dirty="0"/>
              <a:t> de sub-</a:t>
            </a:r>
            <a:r>
              <a:rPr lang="en-GB" sz="1200" b="1" dirty="0" err="1"/>
              <a:t>programe</a:t>
            </a:r>
            <a:r>
              <a:rPr lang="en-GB" sz="1200" b="1" dirty="0"/>
              <a:t>, </a:t>
            </a:r>
            <a:r>
              <a:rPr lang="en-GB" sz="1200" b="1" dirty="0" err="1"/>
              <a:t>protocoale</a:t>
            </a:r>
            <a:r>
              <a:rPr lang="en-GB" sz="1200" b="1" dirty="0"/>
              <a:t> </a:t>
            </a:r>
            <a:r>
              <a:rPr lang="en-GB" sz="1200" b="1" dirty="0" err="1"/>
              <a:t>si</a:t>
            </a:r>
            <a:r>
              <a:rPr lang="en-GB" sz="1200" b="1" dirty="0"/>
              <a:t> </a:t>
            </a:r>
            <a:r>
              <a:rPr lang="en-GB" sz="1200" b="1" dirty="0" err="1"/>
              <a:t>unelte</a:t>
            </a:r>
            <a:r>
              <a:rPr lang="en-GB" sz="1200" b="1" dirty="0"/>
              <a:t> </a:t>
            </a:r>
            <a:r>
              <a:rPr lang="en-GB" sz="1200" b="1" dirty="0" err="1"/>
              <a:t>pentru</a:t>
            </a:r>
            <a:r>
              <a:rPr lang="en-GB" sz="1200" b="1" dirty="0"/>
              <a:t> </a:t>
            </a:r>
            <a:r>
              <a:rPr lang="en-GB" sz="1200" b="1" dirty="0" err="1"/>
              <a:t>programarea</a:t>
            </a:r>
            <a:r>
              <a:rPr lang="en-GB" sz="1200" b="1" dirty="0"/>
              <a:t> de </a:t>
            </a:r>
            <a:r>
              <a:rPr lang="en-GB" sz="1200" b="1" dirty="0" err="1"/>
              <a:t>aplicații</a:t>
            </a:r>
            <a:r>
              <a:rPr lang="en-GB" sz="1200" b="1" dirty="0"/>
              <a:t> </a:t>
            </a:r>
            <a:r>
              <a:rPr lang="en-GB" sz="1200" b="1" dirty="0" err="1"/>
              <a:t>si</a:t>
            </a:r>
            <a:r>
              <a:rPr lang="en-GB" sz="1200" b="1" dirty="0"/>
              <a:t> software. Un API </a:t>
            </a:r>
            <a:r>
              <a:rPr lang="en-GB" sz="1200" b="1" dirty="0" err="1"/>
              <a:t>poate</a:t>
            </a:r>
            <a:r>
              <a:rPr lang="en-GB" sz="1200" b="1" dirty="0"/>
              <a:t> fi</a:t>
            </a:r>
            <a:r>
              <a:rPr lang="ro-RO" sz="1200" b="1" dirty="0"/>
              <a:t> folosit</a:t>
            </a:r>
            <a:r>
              <a:rPr lang="en-GB" sz="1200" b="1" dirty="0"/>
              <a:t> </a:t>
            </a:r>
            <a:r>
              <a:rPr lang="en-GB" sz="1200" b="1" dirty="0" err="1"/>
              <a:t>pentru</a:t>
            </a:r>
            <a:r>
              <a:rPr lang="en-GB" sz="1200" b="1" dirty="0"/>
              <a:t> un </a:t>
            </a:r>
            <a:r>
              <a:rPr lang="en-GB" sz="1200" b="1" dirty="0" err="1"/>
              <a:t>sistem</a:t>
            </a:r>
            <a:r>
              <a:rPr lang="en-GB" sz="1200" b="1" dirty="0"/>
              <a:t> web, </a:t>
            </a:r>
            <a:r>
              <a:rPr lang="en-GB" sz="1200" b="1" dirty="0" err="1"/>
              <a:t>sistem</a:t>
            </a:r>
            <a:r>
              <a:rPr lang="en-GB" sz="1200" b="1" dirty="0"/>
              <a:t> de </a:t>
            </a:r>
            <a:r>
              <a:rPr lang="en-GB" sz="1200" b="1" dirty="0" err="1"/>
              <a:t>operare</a:t>
            </a:r>
            <a:r>
              <a:rPr lang="en-GB" sz="1200" b="1" dirty="0"/>
              <a:t>, </a:t>
            </a:r>
            <a:r>
              <a:rPr lang="en-GB" sz="1200" b="1" dirty="0" err="1"/>
              <a:t>sistem</a:t>
            </a:r>
            <a:r>
              <a:rPr lang="en-GB" sz="1200" b="1" dirty="0"/>
              <a:t> de </a:t>
            </a:r>
            <a:r>
              <a:rPr lang="en-GB" sz="1200" b="1" dirty="0" err="1"/>
              <a:t>baze</a:t>
            </a:r>
            <a:r>
              <a:rPr lang="en-GB" sz="1200" b="1" dirty="0"/>
              <a:t> de date, </a:t>
            </a:r>
            <a:r>
              <a:rPr lang="ro-RO" sz="1200" b="1" dirty="0"/>
              <a:t>h</a:t>
            </a:r>
            <a:r>
              <a:rPr lang="en-GB" sz="1200" b="1" dirty="0" err="1"/>
              <a:t>ardware</a:t>
            </a:r>
            <a:r>
              <a:rPr lang="en-GB" sz="1200" b="1" dirty="0"/>
              <a:t> </a:t>
            </a:r>
            <a:r>
              <a:rPr lang="en-GB" sz="1200" b="1" dirty="0" err="1"/>
              <a:t>sau</a:t>
            </a:r>
            <a:r>
              <a:rPr lang="en-GB" sz="1200" b="1" dirty="0"/>
              <a:t> </a:t>
            </a:r>
            <a:r>
              <a:rPr lang="en-GB" sz="1200" b="1" dirty="0" err="1"/>
              <a:t>biblioteci</a:t>
            </a:r>
            <a:r>
              <a:rPr lang="en-GB" sz="1200" b="1" dirty="0"/>
              <a:t> software.</a:t>
            </a:r>
            <a:r>
              <a:rPr lang="ro-RO" sz="1200" b="1" dirty="0"/>
              <a:t> </a:t>
            </a:r>
            <a:r>
              <a:rPr lang="en-GB" sz="1200" b="1" dirty="0" err="1"/>
              <a:t>În</a:t>
            </a:r>
            <a:r>
              <a:rPr lang="en-GB" sz="1200" b="1" dirty="0"/>
              <a:t> </a:t>
            </a:r>
            <a:r>
              <a:rPr lang="en-GB" sz="1200" b="1" dirty="0" err="1"/>
              <a:t>termeni</a:t>
            </a:r>
            <a:r>
              <a:rPr lang="en-GB" sz="1200" b="1" dirty="0"/>
              <a:t> </a:t>
            </a:r>
            <a:r>
              <a:rPr lang="en-GB" sz="1200" b="1" dirty="0" err="1"/>
              <a:t>generali</a:t>
            </a:r>
            <a:r>
              <a:rPr lang="en-GB" sz="1200" b="1" dirty="0"/>
              <a:t>, </a:t>
            </a:r>
            <a:r>
              <a:rPr lang="en-GB" sz="1200" b="1" dirty="0" err="1"/>
              <a:t>este</a:t>
            </a:r>
            <a:r>
              <a:rPr lang="en-GB" sz="1200" b="1" dirty="0"/>
              <a:t> </a:t>
            </a:r>
            <a:r>
              <a:rPr lang="en-GB" sz="1200" b="1" dirty="0" err="1"/>
              <a:t>vorba</a:t>
            </a:r>
            <a:r>
              <a:rPr lang="en-GB" sz="1200" b="1" dirty="0"/>
              <a:t> </a:t>
            </a:r>
            <a:r>
              <a:rPr lang="en-GB" sz="1200" b="1" dirty="0" err="1"/>
              <a:t>despre</a:t>
            </a:r>
            <a:r>
              <a:rPr lang="en-GB" sz="1200" b="1" dirty="0"/>
              <a:t> un set de </a:t>
            </a:r>
            <a:r>
              <a:rPr lang="en-GB" sz="1200" b="1" dirty="0" err="1"/>
              <a:t>metode</a:t>
            </a:r>
            <a:r>
              <a:rPr lang="en-GB" sz="1200" b="1" dirty="0"/>
              <a:t> de </a:t>
            </a:r>
            <a:r>
              <a:rPr lang="en-GB" sz="1200" b="1" dirty="0" err="1"/>
              <a:t>comunicare</a:t>
            </a:r>
            <a:r>
              <a:rPr lang="en-GB" sz="1200" b="1" dirty="0"/>
              <a:t> </a:t>
            </a:r>
            <a:r>
              <a:rPr lang="en-GB" sz="1200" b="1" dirty="0" err="1"/>
              <a:t>între</a:t>
            </a:r>
            <a:r>
              <a:rPr lang="en-GB" sz="1200" b="1" dirty="0"/>
              <a:t> </a:t>
            </a:r>
            <a:r>
              <a:rPr lang="en-GB" sz="1200" b="1" dirty="0" err="1"/>
              <a:t>diferitele</a:t>
            </a:r>
            <a:r>
              <a:rPr lang="en-GB" sz="1200" b="1" dirty="0"/>
              <a:t> </a:t>
            </a:r>
            <a:r>
              <a:rPr lang="en-GB" sz="1200" b="1" dirty="0" err="1"/>
              <a:t>componente</a:t>
            </a:r>
            <a:r>
              <a:rPr lang="en-GB" sz="1200" b="1" dirty="0"/>
              <a:t> software.</a:t>
            </a:r>
            <a:endParaRPr lang="ro-RO" sz="1200" b="1" dirty="0"/>
          </a:p>
          <a:p>
            <a:pPr marL="0" lvl="0" indent="0" algn="just">
              <a:lnSpc>
                <a:spcPct val="100000"/>
              </a:lnSpc>
              <a:spcBef>
                <a:spcPts val="0"/>
              </a:spcBef>
              <a:buNone/>
            </a:pPr>
            <a:r>
              <a:rPr lang="ro-RO" sz="1200" b="1" dirty="0"/>
              <a:t>	REST(</a:t>
            </a:r>
            <a:r>
              <a:rPr lang="ro-RO" sz="1200" b="1" dirty="0" err="1"/>
              <a:t>Representational</a:t>
            </a:r>
            <a:r>
              <a:rPr lang="ro-RO" sz="1200" b="1" dirty="0"/>
              <a:t> State Transfer) este un stil de arhitectură de aplicație care, în loc să impună decizii asupra tehnologiei, preferă să definească un set de constrângeri la care sistemul să adere. În felul acesta, detaliile de implementare se pot schimba ulterior, dar să se păstreze avantajele care decurg din abordarea </a:t>
            </a:r>
            <a:r>
              <a:rPr lang="ro-RO" sz="1200" b="1" dirty="0" err="1"/>
              <a:t>RESTful</a:t>
            </a:r>
            <a:r>
              <a:rPr lang="ro-RO" sz="1200" b="1" dirty="0"/>
              <a:t>.</a:t>
            </a:r>
          </a:p>
          <a:p>
            <a:pPr marL="0" lvl="0" indent="0" algn="just">
              <a:lnSpc>
                <a:spcPct val="100000"/>
              </a:lnSpc>
              <a:spcBef>
                <a:spcPts val="0"/>
              </a:spcBef>
              <a:buNone/>
            </a:pPr>
            <a:r>
              <a:rPr lang="ro-RO" sz="1200" b="1" dirty="0"/>
              <a:t>	REST a fost descris în mod formal de Roy J. Fielding în teza sa de doctorat. </a:t>
            </a:r>
            <a:r>
              <a:rPr lang="en-GB" sz="1200" b="1" dirty="0"/>
              <a:t>El </a:t>
            </a:r>
            <a:r>
              <a:rPr lang="en-GB" sz="1200" b="1" dirty="0" err="1"/>
              <a:t>pleacă</a:t>
            </a:r>
            <a:r>
              <a:rPr lang="en-GB" sz="1200" b="1" dirty="0"/>
              <a:t> de la un </a:t>
            </a:r>
            <a:r>
              <a:rPr lang="en-GB" sz="1200" b="1" dirty="0" err="1"/>
              <a:t>sistem</a:t>
            </a:r>
            <a:r>
              <a:rPr lang="en-GB" sz="1200" b="1" dirty="0"/>
              <a:t> care nu are </a:t>
            </a:r>
            <a:r>
              <a:rPr lang="en-GB" sz="1200" b="1" dirty="0" err="1"/>
              <a:t>delimitări</a:t>
            </a:r>
            <a:r>
              <a:rPr lang="en-GB" sz="1200" b="1" dirty="0"/>
              <a:t> </a:t>
            </a:r>
            <a:r>
              <a:rPr lang="en-GB" sz="1200" b="1" dirty="0" err="1"/>
              <a:t>clare</a:t>
            </a:r>
            <a:r>
              <a:rPr lang="en-GB" sz="1200" b="1" dirty="0"/>
              <a:t> </a:t>
            </a:r>
            <a:r>
              <a:rPr lang="en-GB" sz="1200" b="1" dirty="0" err="1"/>
              <a:t>între</a:t>
            </a:r>
            <a:r>
              <a:rPr lang="en-GB" sz="1200" b="1" dirty="0"/>
              <a:t> </a:t>
            </a:r>
            <a:r>
              <a:rPr lang="en-GB" sz="1200" b="1" dirty="0" err="1"/>
              <a:t>componente</a:t>
            </a:r>
            <a:r>
              <a:rPr lang="en-GB" sz="1200" b="1" dirty="0"/>
              <a:t>, </a:t>
            </a:r>
            <a:r>
              <a:rPr lang="en-GB" sz="1200" b="1" dirty="0" err="1"/>
              <a:t>și</a:t>
            </a:r>
            <a:r>
              <a:rPr lang="en-GB" sz="1200" b="1" dirty="0"/>
              <a:t> </a:t>
            </a:r>
            <a:r>
              <a:rPr lang="en-GB" sz="1200" b="1" dirty="0" err="1"/>
              <a:t>aplică</a:t>
            </a:r>
            <a:r>
              <a:rPr lang="ro-RO" sz="1200" b="1" dirty="0"/>
              <a:t> </a:t>
            </a:r>
            <a:r>
              <a:rPr lang="en-GB" sz="1200" b="1" dirty="0" err="1"/>
              <a:t>cinci</a:t>
            </a:r>
            <a:r>
              <a:rPr lang="en-GB" sz="1200" b="1" dirty="0"/>
              <a:t> </a:t>
            </a:r>
            <a:r>
              <a:rPr lang="en-GB" sz="1200" b="1" dirty="0" err="1"/>
              <a:t>constrângeri</a:t>
            </a:r>
            <a:r>
              <a:rPr lang="en-GB" sz="1200" b="1" dirty="0"/>
              <a:t> </a:t>
            </a:r>
            <a:r>
              <a:rPr lang="en-GB" sz="1200" b="1" dirty="0" err="1"/>
              <a:t>obligatorii</a:t>
            </a:r>
            <a:r>
              <a:rPr lang="en-GB" sz="1200" b="1" dirty="0"/>
              <a:t> </a:t>
            </a:r>
            <a:r>
              <a:rPr lang="en-GB" sz="1200" b="1" dirty="0" err="1"/>
              <a:t>și</a:t>
            </a:r>
            <a:r>
              <a:rPr lang="en-GB" sz="1200" b="1" dirty="0"/>
              <a:t> una </a:t>
            </a:r>
            <a:r>
              <a:rPr lang="en-GB" sz="1200" b="1" dirty="0" err="1"/>
              <a:t>opțională</a:t>
            </a:r>
            <a:r>
              <a:rPr lang="en-GB" sz="1200" b="1" dirty="0"/>
              <a:t> </a:t>
            </a:r>
            <a:r>
              <a:rPr lang="en-GB" sz="1200" b="1" dirty="0" err="1"/>
              <a:t>asupra</a:t>
            </a:r>
            <a:r>
              <a:rPr lang="en-GB" sz="1200" b="1" dirty="0"/>
              <a:t> </a:t>
            </a:r>
            <a:r>
              <a:rPr lang="en-GB" sz="1200" b="1" dirty="0" err="1"/>
              <a:t>elementelor</a:t>
            </a:r>
            <a:r>
              <a:rPr lang="en-GB" sz="1200" b="1" dirty="0"/>
              <a:t> care </a:t>
            </a:r>
            <a:r>
              <a:rPr lang="en-GB" sz="1200" b="1" dirty="0" err="1"/>
              <a:t>compun</a:t>
            </a:r>
            <a:r>
              <a:rPr lang="en-GB" sz="1200" b="1" dirty="0"/>
              <a:t> </a:t>
            </a:r>
            <a:r>
              <a:rPr lang="en-GB" sz="1200" b="1" dirty="0" err="1"/>
              <a:t>arhitectura</a:t>
            </a:r>
            <a:r>
              <a:rPr lang="ro-RO" sz="1200" b="1" dirty="0"/>
              <a:t>, precum </a:t>
            </a:r>
            <a:r>
              <a:rPr lang="ro-RO" sz="1200" b="1" i="1" dirty="0"/>
              <a:t>client-server, fără stare, cache, interfață uniforma, sistem-stratificat </a:t>
            </a:r>
            <a:r>
              <a:rPr lang="ro-RO" sz="1200" b="1" dirty="0"/>
              <a:t>și opțional </a:t>
            </a:r>
            <a:r>
              <a:rPr lang="ro-RO" sz="1200" b="1" i="1" dirty="0"/>
              <a:t>cod-la -cerere.</a:t>
            </a:r>
          </a:p>
          <a:p>
            <a:pPr marL="0" lvl="0" indent="0" algn="just">
              <a:lnSpc>
                <a:spcPct val="100000"/>
              </a:lnSpc>
              <a:spcBef>
                <a:spcPts val="0"/>
              </a:spcBef>
              <a:buNone/>
            </a:pPr>
            <a:r>
              <a:rPr lang="ro-RO" sz="1200" b="1" i="1" dirty="0"/>
              <a:t>	</a:t>
            </a:r>
            <a:r>
              <a:rPr lang="en-GB" sz="1200" b="1" dirty="0" err="1"/>
              <a:t>Deși</a:t>
            </a:r>
            <a:r>
              <a:rPr lang="en-GB" sz="1200" b="1" dirty="0"/>
              <a:t> nu </a:t>
            </a:r>
            <a:r>
              <a:rPr lang="en-GB" sz="1200" b="1" dirty="0" err="1"/>
              <a:t>constituie</a:t>
            </a:r>
            <a:r>
              <a:rPr lang="en-GB" sz="1200" b="1" dirty="0"/>
              <a:t> o </a:t>
            </a:r>
            <a:r>
              <a:rPr lang="en-GB" sz="1200" b="1" dirty="0" err="1"/>
              <a:t>constrângere</a:t>
            </a:r>
            <a:r>
              <a:rPr lang="en-GB" sz="1200" b="1" dirty="0"/>
              <a:t> </a:t>
            </a:r>
            <a:r>
              <a:rPr lang="en-GB" sz="1200" b="1" dirty="0" err="1"/>
              <a:t>în</a:t>
            </a:r>
            <a:r>
              <a:rPr lang="en-GB" sz="1200" b="1" dirty="0"/>
              <a:t> sine, </a:t>
            </a:r>
            <a:r>
              <a:rPr lang="en-GB" sz="1200" b="1" dirty="0" err="1"/>
              <a:t>mecanismele</a:t>
            </a:r>
            <a:r>
              <a:rPr lang="en-GB" sz="1200" b="1" dirty="0"/>
              <a:t> de </a:t>
            </a:r>
            <a:r>
              <a:rPr lang="en-GB" sz="1200" b="1" dirty="0" err="1"/>
              <a:t>comunicare</a:t>
            </a:r>
            <a:r>
              <a:rPr lang="en-GB" sz="1200" b="1" dirty="0"/>
              <a:t> </a:t>
            </a:r>
            <a:r>
              <a:rPr lang="en-GB" sz="1200" b="1" dirty="0" err="1"/>
              <a:t>oferite</a:t>
            </a:r>
            <a:r>
              <a:rPr lang="en-GB" sz="1200" b="1" dirty="0"/>
              <a:t> de HTTP sunt </a:t>
            </a:r>
            <a:r>
              <a:rPr lang="en-GB" sz="1200" b="1" dirty="0" err="1"/>
              <a:t>alegerea</a:t>
            </a:r>
            <a:r>
              <a:rPr lang="en-GB" sz="1200" b="1" dirty="0"/>
              <a:t> </a:t>
            </a:r>
            <a:r>
              <a:rPr lang="en-GB" sz="1200" b="1" dirty="0" err="1"/>
              <a:t>celor</a:t>
            </a:r>
            <a:r>
              <a:rPr lang="en-GB" sz="1200" b="1" dirty="0"/>
              <a:t> </a:t>
            </a:r>
            <a:r>
              <a:rPr lang="en-GB" sz="1200" b="1" dirty="0" err="1"/>
              <a:t>mai</a:t>
            </a:r>
            <a:r>
              <a:rPr lang="en-GB" sz="1200" b="1" dirty="0"/>
              <a:t> </a:t>
            </a:r>
            <a:r>
              <a:rPr lang="en-GB" sz="1200" b="1" dirty="0" err="1"/>
              <a:t>mulți</a:t>
            </a:r>
            <a:r>
              <a:rPr lang="en-GB" sz="1200" b="1" dirty="0"/>
              <a:t> </a:t>
            </a:r>
            <a:r>
              <a:rPr lang="en-GB" sz="1200" b="1" dirty="0" err="1"/>
              <a:t>dezvoltatori</a:t>
            </a:r>
            <a:r>
              <a:rPr lang="en-GB" sz="1200" b="1" dirty="0"/>
              <a:t> care </a:t>
            </a:r>
            <a:r>
              <a:rPr lang="en-GB" sz="1200" b="1" dirty="0" err="1"/>
              <a:t>implementează</a:t>
            </a:r>
            <a:r>
              <a:rPr lang="en-GB" sz="1200" b="1" dirty="0"/>
              <a:t> REST</a:t>
            </a:r>
            <a:r>
              <a:rPr lang="ro-RO" sz="1200" b="1" dirty="0"/>
              <a:t>.</a:t>
            </a:r>
          </a:p>
        </p:txBody>
      </p:sp>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07"/>
        <p:cNvGrpSpPr/>
        <p:nvPr/>
      </p:nvGrpSpPr>
      <p:grpSpPr>
        <a:xfrm>
          <a:off x="0" y="0"/>
          <a:ext cx="0" cy="0"/>
          <a:chOff x="0" y="0"/>
          <a:chExt cx="0" cy="0"/>
        </a:xfrm>
      </p:grpSpPr>
      <p:sp>
        <p:nvSpPr>
          <p:cNvPr id="810" name="Google Shape;810;p34"/>
          <p:cNvSpPr/>
          <p:nvPr/>
        </p:nvSpPr>
        <p:spPr>
          <a:xfrm>
            <a:off x="3943175" y="1513988"/>
            <a:ext cx="507900" cy="5079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txBox="1">
            <a:spLocks noGrp="1"/>
          </p:cNvSpPr>
          <p:nvPr>
            <p:ph type="subTitle" idx="1"/>
          </p:nvPr>
        </p:nvSpPr>
        <p:spPr>
          <a:xfrm flipH="1">
            <a:off x="5700341" y="2567588"/>
            <a:ext cx="1426500" cy="611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dirty="0">
                <a:solidFill>
                  <a:srgbClr val="F3F3F3"/>
                </a:solidFill>
              </a:rPr>
              <a:t>It’s a gas giant and the biggest planet in our Solar System</a:t>
            </a:r>
            <a:endParaRPr dirty="0">
              <a:solidFill>
                <a:srgbClr val="F3F3F3"/>
              </a:solidFill>
            </a:endParaRPr>
          </a:p>
        </p:txBody>
      </p:sp>
      <p:sp>
        <p:nvSpPr>
          <p:cNvPr id="817" name="Google Shape;817;p34"/>
          <p:cNvSpPr txBox="1">
            <a:spLocks noGrp="1"/>
          </p:cNvSpPr>
          <p:nvPr>
            <p:ph type="subTitle" idx="2"/>
          </p:nvPr>
        </p:nvSpPr>
        <p:spPr>
          <a:xfrm flipH="1">
            <a:off x="3483872" y="2567588"/>
            <a:ext cx="1426500" cy="611400"/>
          </a:xfrm>
          <a:prstGeom prst="rect">
            <a:avLst/>
          </a:prstGeom>
        </p:spPr>
        <p:txBody>
          <a:bodyPr spcFirstLastPara="1" wrap="square" lIns="68575" tIns="34275" rIns="68575" bIns="34275" anchor="t" anchorCtr="0">
            <a:noAutofit/>
          </a:bodyPr>
          <a:lstStyle/>
          <a:p>
            <a:pPr marL="0" lvl="0" indent="0" algn="ctr" rtl="0">
              <a:spcBef>
                <a:spcPts val="800"/>
              </a:spcBef>
              <a:spcAft>
                <a:spcPts val="0"/>
              </a:spcAft>
              <a:buNone/>
            </a:pPr>
            <a:r>
              <a:rPr lang="en">
                <a:solidFill>
                  <a:srgbClr val="F3F3F3"/>
                </a:solidFill>
              </a:rPr>
              <a:t>Despite being red, Mars is a cold place. It’s full of iron oxide dust</a:t>
            </a:r>
            <a:endParaRPr>
              <a:solidFill>
                <a:srgbClr val="F3F3F3"/>
              </a:solidFill>
            </a:endParaRPr>
          </a:p>
        </p:txBody>
      </p:sp>
      <p:sp>
        <p:nvSpPr>
          <p:cNvPr id="818" name="Google Shape;818;p34"/>
          <p:cNvSpPr txBox="1">
            <a:spLocks noGrp="1"/>
          </p:cNvSpPr>
          <p:nvPr>
            <p:ph type="subTitle" idx="3"/>
          </p:nvPr>
        </p:nvSpPr>
        <p:spPr>
          <a:xfrm flipH="1">
            <a:off x="5700341" y="1964738"/>
            <a:ext cx="1426500" cy="6114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dirty="0">
                <a:solidFill>
                  <a:srgbClr val="F3F3F3"/>
                </a:solidFill>
              </a:rPr>
              <a:t>JUPITER</a:t>
            </a:r>
            <a:endParaRPr dirty="0">
              <a:solidFill>
                <a:srgbClr val="F3F3F3"/>
              </a:solidFill>
            </a:endParaRPr>
          </a:p>
        </p:txBody>
      </p:sp>
      <p:sp>
        <p:nvSpPr>
          <p:cNvPr id="819" name="Google Shape;819;p34"/>
          <p:cNvSpPr txBox="1">
            <a:spLocks noGrp="1"/>
          </p:cNvSpPr>
          <p:nvPr>
            <p:ph type="subTitle" idx="4"/>
          </p:nvPr>
        </p:nvSpPr>
        <p:spPr>
          <a:xfrm flipH="1">
            <a:off x="3483872" y="1964738"/>
            <a:ext cx="1426500" cy="611400"/>
          </a:xfrm>
          <a:prstGeom prst="rect">
            <a:avLst/>
          </a:prstGeom>
        </p:spPr>
        <p:txBody>
          <a:bodyPr spcFirstLastPara="1" wrap="square" lIns="68575" tIns="34275" rIns="68575" bIns="34275" anchor="b" anchorCtr="0">
            <a:noAutofit/>
          </a:bodyPr>
          <a:lstStyle/>
          <a:p>
            <a:pPr marL="0" lvl="0" indent="0" algn="ctr" rtl="0">
              <a:spcBef>
                <a:spcPts val="800"/>
              </a:spcBef>
              <a:spcAft>
                <a:spcPts val="0"/>
              </a:spcAft>
              <a:buNone/>
            </a:pPr>
            <a:r>
              <a:rPr lang="en" dirty="0">
                <a:solidFill>
                  <a:srgbClr val="F3F3F3"/>
                </a:solidFill>
              </a:rPr>
              <a:t>MARS</a:t>
            </a:r>
            <a:endParaRPr dirty="0">
              <a:solidFill>
                <a:srgbClr val="F3F3F3"/>
              </a:solidFill>
            </a:endParaRPr>
          </a:p>
        </p:txBody>
      </p:sp>
      <p:sp>
        <p:nvSpPr>
          <p:cNvPr id="820" name="Google Shape;820;p34"/>
          <p:cNvSpPr txBox="1">
            <a:spLocks noGrp="1"/>
          </p:cNvSpPr>
          <p:nvPr>
            <p:ph type="ctrTitle"/>
          </p:nvPr>
        </p:nvSpPr>
        <p:spPr>
          <a:xfrm flipH="1">
            <a:off x="3318765" y="202134"/>
            <a:ext cx="2641767" cy="792025"/>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ro-RO" dirty="0">
                <a:effectLst>
                  <a:outerShdw blurRad="50800" dist="38100" algn="l" rotWithShape="0">
                    <a:prstClr val="black">
                      <a:alpha val="40000"/>
                    </a:prstClr>
                  </a:outerShdw>
                </a:effectLst>
              </a:rPr>
              <a:t>MODUL DE FUNCȚIONARE </a:t>
            </a:r>
            <a:br>
              <a:rPr lang="ro-RO" dirty="0">
                <a:effectLst>
                  <a:outerShdw blurRad="50800" dist="38100" algn="l" rotWithShape="0">
                    <a:prstClr val="black">
                      <a:alpha val="40000"/>
                    </a:prstClr>
                  </a:outerShdw>
                </a:effectLst>
              </a:rPr>
            </a:br>
            <a:r>
              <a:rPr lang="ro-RO" dirty="0">
                <a:effectLst>
                  <a:outerShdw blurRad="50800" dist="38100" algn="l" rotWithShape="0">
                    <a:prstClr val="black">
                      <a:alpha val="40000"/>
                    </a:prstClr>
                  </a:outerShdw>
                </a:effectLst>
              </a:rPr>
              <a:t>REST WEB SERVICES</a:t>
            </a:r>
            <a:endParaRPr dirty="0">
              <a:effectLst>
                <a:outerShdw blurRad="50800" dist="38100" algn="l" rotWithShape="0">
                  <a:prstClr val="black">
                    <a:alpha val="40000"/>
                  </a:prstClr>
                </a:outerShdw>
              </a:effectLst>
            </a:endParaRPr>
          </a:p>
        </p:txBody>
      </p:sp>
      <p:sp>
        <p:nvSpPr>
          <p:cNvPr id="16" name="Google Shape;820;p34">
            <a:extLst>
              <a:ext uri="{FF2B5EF4-FFF2-40B4-BE49-F238E27FC236}">
                <a16:creationId xmlns:a16="http://schemas.microsoft.com/office/drawing/2014/main" id="{2FC899E3-EEA9-4713-A850-146685D19A05}"/>
              </a:ext>
            </a:extLst>
          </p:cNvPr>
          <p:cNvSpPr txBox="1">
            <a:spLocks/>
          </p:cNvSpPr>
          <p:nvPr/>
        </p:nvSpPr>
        <p:spPr>
          <a:xfrm flipH="1">
            <a:off x="1053365" y="919750"/>
            <a:ext cx="7172566" cy="900583"/>
          </a:xfrm>
          <a:prstGeom prst="rect">
            <a:avLst/>
          </a:prstGeom>
          <a:no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1pPr>
            <a:lvl2pPr marR="0" lvl="1"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2pPr>
            <a:lvl3pPr marR="0" lvl="2"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3pPr>
            <a:lvl4pPr marR="0" lvl="3"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4pPr>
            <a:lvl5pPr marR="0" lvl="4"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5pPr>
            <a:lvl6pPr marR="0" lvl="5"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6pPr>
            <a:lvl7pPr marR="0" lvl="6"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7pPr>
            <a:lvl8pPr marR="0" lvl="7"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8pPr>
            <a:lvl9pPr marR="0" lvl="8"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9pPr>
          </a:lstStyle>
          <a:p>
            <a:pPr algn="just"/>
            <a:r>
              <a:rPr lang="ro-RO" dirty="0"/>
              <a:t>	</a:t>
            </a:r>
            <a:r>
              <a:rPr lang="ro-RO" sz="1400" dirty="0"/>
              <a:t>Această diagramă arată modul în care un browser preia paginile web. În mod normal, după ce un utilizator solicită o anumită resursă într-un browser, serverul web răspunde cu HTML-</a:t>
            </a:r>
            <a:r>
              <a:rPr lang="ro-RO" sz="1400" dirty="0" err="1"/>
              <a:t>ul</a:t>
            </a:r>
            <a:r>
              <a:rPr lang="ro-RO" sz="1400" dirty="0"/>
              <a:t> corespunzător pentru a afișa pagina către browser-</a:t>
            </a:r>
            <a:r>
              <a:rPr lang="ro-RO" sz="1400" dirty="0" err="1"/>
              <a:t>ul</a:t>
            </a:r>
            <a:r>
              <a:rPr lang="ro-RO" sz="1400" dirty="0"/>
              <a:t> client.</a:t>
            </a:r>
          </a:p>
        </p:txBody>
      </p:sp>
      <p:pic>
        <p:nvPicPr>
          <p:cNvPr id="3" name="Imagine 2" descr="O imagine care conține captură de ecran&#10;&#10;Descriere generată automat">
            <a:extLst>
              <a:ext uri="{FF2B5EF4-FFF2-40B4-BE49-F238E27FC236}">
                <a16:creationId xmlns:a16="http://schemas.microsoft.com/office/drawing/2014/main" id="{CE5E4350-516F-4FD6-B416-6614C98C35E5}"/>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Lst>
          </a:blip>
          <a:stretch>
            <a:fillRect/>
          </a:stretch>
        </p:blipFill>
        <p:spPr>
          <a:xfrm>
            <a:off x="2156441" y="1820333"/>
            <a:ext cx="5507862" cy="2090947"/>
          </a:xfrm>
          <a:prstGeom prst="rect">
            <a:avLst/>
          </a:prstGeom>
          <a:ln>
            <a:noFill/>
          </a:ln>
          <a:effectLst>
            <a:outerShdw blurRad="292100" dist="139700" dir="2700000" algn="tl" rotWithShape="0">
              <a:srgbClr val="333333">
                <a:alpha val="65000"/>
              </a:srgbClr>
            </a:outerShdw>
          </a:effectLst>
        </p:spPr>
      </p:pic>
      <p:sp>
        <p:nvSpPr>
          <p:cNvPr id="20" name="Google Shape;820;p34">
            <a:extLst>
              <a:ext uri="{FF2B5EF4-FFF2-40B4-BE49-F238E27FC236}">
                <a16:creationId xmlns:a16="http://schemas.microsoft.com/office/drawing/2014/main" id="{61CB6E90-6681-457C-AABA-299DDBC4AD33}"/>
              </a:ext>
            </a:extLst>
          </p:cNvPr>
          <p:cNvSpPr txBox="1">
            <a:spLocks/>
          </p:cNvSpPr>
          <p:nvPr/>
        </p:nvSpPr>
        <p:spPr>
          <a:xfrm flipH="1">
            <a:off x="1180365" y="4063838"/>
            <a:ext cx="7172566" cy="900583"/>
          </a:xfrm>
          <a:prstGeom prst="rect">
            <a:avLst/>
          </a:prstGeom>
          <a:noFill/>
          <a:ln>
            <a:noFill/>
          </a:ln>
        </p:spPr>
        <p:txBody>
          <a:bodyPr spcFirstLastPara="1" wrap="square" lIns="68575" tIns="34275" rIns="68575" bIns="3427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1pPr>
            <a:lvl2pPr marR="0" lvl="1"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2pPr>
            <a:lvl3pPr marR="0" lvl="2"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3pPr>
            <a:lvl4pPr marR="0" lvl="3"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4pPr>
            <a:lvl5pPr marR="0" lvl="4"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5pPr>
            <a:lvl6pPr marR="0" lvl="5"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6pPr>
            <a:lvl7pPr marR="0" lvl="6"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7pPr>
            <a:lvl8pPr marR="0" lvl="7"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8pPr>
            <a:lvl9pPr marR="0" lvl="8" algn="r" rtl="0">
              <a:lnSpc>
                <a:spcPct val="100000"/>
              </a:lnSpc>
              <a:spcBef>
                <a:spcPts val="0"/>
              </a:spcBef>
              <a:spcAft>
                <a:spcPts val="0"/>
              </a:spcAft>
              <a:buClr>
                <a:srgbClr val="21204D"/>
              </a:buClr>
              <a:buSzPts val="1800"/>
              <a:buFont typeface="Saira SemiCondensed SemiBold"/>
              <a:buNone/>
              <a:defRPr sz="1800" b="0" i="0" u="none" strike="noStrike" cap="none">
                <a:solidFill>
                  <a:srgbClr val="21204D"/>
                </a:solidFill>
                <a:latin typeface="Saira SemiCondensed SemiBold"/>
                <a:ea typeface="Saira SemiCondensed SemiBold"/>
                <a:cs typeface="Saira SemiCondensed SemiBold"/>
                <a:sym typeface="Saira SemiCondensed SemiBold"/>
              </a:defRPr>
            </a:lvl9pPr>
          </a:lstStyle>
          <a:p>
            <a:pPr algn="just"/>
            <a:r>
              <a:rPr lang="ro-RO" dirty="0"/>
              <a:t>	</a:t>
            </a:r>
            <a:r>
              <a:rPr lang="ro-RO" sz="1400" dirty="0"/>
              <a:t>Totodată, </a:t>
            </a:r>
            <a:r>
              <a:rPr lang="en-GB" sz="1400" dirty="0"/>
              <a:t>HTTP </a:t>
            </a:r>
            <a:r>
              <a:rPr lang="ro-RO" sz="1400" dirty="0"/>
              <a:t>folosește operațiile </a:t>
            </a:r>
            <a:r>
              <a:rPr lang="en-GB" sz="1400" dirty="0"/>
              <a:t>CRUD (Create, Read, Update, Delete)</a:t>
            </a:r>
            <a:r>
              <a:rPr lang="ro-RO" sz="1400" dirty="0"/>
              <a:t> pentru cereri de date. Mai sus, browser-</a:t>
            </a:r>
            <a:r>
              <a:rPr lang="ro-RO" sz="1400" dirty="0" err="1"/>
              <a:t>ul</a:t>
            </a:r>
            <a:r>
              <a:rPr lang="ro-RO" sz="1400" dirty="0"/>
              <a:t> trimite o cerere GET pentru a citi pagina web asociată, iar serverul web returnează datele asociate și un răspuns HTTP la browser-</a:t>
            </a:r>
            <a:r>
              <a:rPr lang="ro-RO" sz="1400" dirty="0" err="1"/>
              <a:t>ul</a:t>
            </a:r>
            <a:r>
              <a:rPr lang="ro-RO" sz="1400" dirty="0"/>
              <a:t> client.</a:t>
            </a:r>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30" name="Google Shape;830;p35"/>
          <p:cNvSpPr txBox="1">
            <a:spLocks noGrp="1"/>
          </p:cNvSpPr>
          <p:nvPr>
            <p:ph type="ctrTitle"/>
          </p:nvPr>
        </p:nvSpPr>
        <p:spPr>
          <a:xfrm flipH="1">
            <a:off x="2830639" y="206344"/>
            <a:ext cx="4101197" cy="538025"/>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ro-RO" dirty="0">
                <a:effectLst>
                  <a:outerShdw blurRad="50800" dist="38100" algn="l" rotWithShape="0">
                    <a:prstClr val="black">
                      <a:alpha val="40000"/>
                    </a:prstClr>
                  </a:outerShdw>
                </a:effectLst>
              </a:rPr>
              <a:t>STRUCTURA UNEI INTEROGĂRI REST API</a:t>
            </a:r>
            <a:endParaRPr dirty="0">
              <a:effectLst>
                <a:outerShdw blurRad="50800" dist="38100" algn="l" rotWithShape="0">
                  <a:prstClr val="black">
                    <a:alpha val="40000"/>
                  </a:prstClr>
                </a:outerShdw>
              </a:effectLst>
            </a:endParaRPr>
          </a:p>
        </p:txBody>
      </p:sp>
      <p:grpSp>
        <p:nvGrpSpPr>
          <p:cNvPr id="870" name="Google Shape;870;p35"/>
          <p:cNvGrpSpPr/>
          <p:nvPr/>
        </p:nvGrpSpPr>
        <p:grpSpPr>
          <a:xfrm flipH="1">
            <a:off x="1693476" y="4184112"/>
            <a:ext cx="2570506" cy="984896"/>
            <a:chOff x="1440175" y="4172575"/>
            <a:chExt cx="1621975" cy="621425"/>
          </a:xfrm>
        </p:grpSpPr>
        <p:sp>
          <p:nvSpPr>
            <p:cNvPr id="871" name="Google Shape;871;p35"/>
            <p:cNvSpPr/>
            <p:nvPr/>
          </p:nvSpPr>
          <p:spPr>
            <a:xfrm>
              <a:off x="1440175" y="4172575"/>
              <a:ext cx="1621975" cy="609825"/>
            </a:xfrm>
            <a:custGeom>
              <a:avLst/>
              <a:gdLst/>
              <a:ahLst/>
              <a:cxnLst/>
              <a:rect l="l" t="t" r="r" b="b"/>
              <a:pathLst>
                <a:path w="64879" h="24393" extrusionOk="0">
                  <a:moveTo>
                    <a:pt x="19559" y="0"/>
                  </a:moveTo>
                  <a:cubicBezTo>
                    <a:pt x="17224" y="0"/>
                    <a:pt x="14591" y="1033"/>
                    <a:pt x="11575" y="3632"/>
                  </a:cubicBezTo>
                  <a:cubicBezTo>
                    <a:pt x="11167" y="3987"/>
                    <a:pt x="10746" y="4372"/>
                    <a:pt x="10322" y="4786"/>
                  </a:cubicBezTo>
                  <a:cubicBezTo>
                    <a:pt x="1" y="14837"/>
                    <a:pt x="13979" y="24328"/>
                    <a:pt x="13979" y="24328"/>
                  </a:cubicBezTo>
                  <a:lnTo>
                    <a:pt x="32302" y="24353"/>
                  </a:lnTo>
                  <a:lnTo>
                    <a:pt x="43916" y="24373"/>
                  </a:lnTo>
                  <a:lnTo>
                    <a:pt x="55288" y="24392"/>
                  </a:lnTo>
                  <a:cubicBezTo>
                    <a:pt x="55288" y="24392"/>
                    <a:pt x="64879" y="15138"/>
                    <a:pt x="58174" y="10115"/>
                  </a:cubicBezTo>
                  <a:cubicBezTo>
                    <a:pt x="57646" y="9720"/>
                    <a:pt x="57014" y="9350"/>
                    <a:pt x="56274" y="9015"/>
                  </a:cubicBezTo>
                  <a:cubicBezTo>
                    <a:pt x="55020" y="8447"/>
                    <a:pt x="53738" y="8217"/>
                    <a:pt x="52444" y="8217"/>
                  </a:cubicBezTo>
                  <a:cubicBezTo>
                    <a:pt x="49694" y="8217"/>
                    <a:pt x="46895" y="9257"/>
                    <a:pt x="44217" y="10297"/>
                  </a:cubicBezTo>
                  <a:cubicBezTo>
                    <a:pt x="41536" y="11339"/>
                    <a:pt x="38977" y="12381"/>
                    <a:pt x="36709" y="12381"/>
                  </a:cubicBezTo>
                  <a:cubicBezTo>
                    <a:pt x="34895" y="12381"/>
                    <a:pt x="33267" y="11714"/>
                    <a:pt x="31912" y="9848"/>
                  </a:cubicBezTo>
                  <a:cubicBezTo>
                    <a:pt x="31148" y="8798"/>
                    <a:pt x="30353" y="7692"/>
                    <a:pt x="29514" y="6617"/>
                  </a:cubicBezTo>
                  <a:lnTo>
                    <a:pt x="27491" y="8728"/>
                  </a:lnTo>
                  <a:lnTo>
                    <a:pt x="28573" y="5453"/>
                  </a:lnTo>
                  <a:cubicBezTo>
                    <a:pt x="28118" y="4910"/>
                    <a:pt x="27649" y="4387"/>
                    <a:pt x="27166" y="3889"/>
                  </a:cubicBezTo>
                  <a:lnTo>
                    <a:pt x="25246" y="10140"/>
                  </a:lnTo>
                  <a:lnTo>
                    <a:pt x="25246" y="2157"/>
                  </a:lnTo>
                  <a:cubicBezTo>
                    <a:pt x="23554" y="852"/>
                    <a:pt x="21679" y="0"/>
                    <a:pt x="19559" y="0"/>
                  </a:cubicBezTo>
                  <a:close/>
                </a:path>
              </a:pathLst>
            </a:custGeom>
            <a:solidFill>
              <a:srgbClr val="4F4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1824900" y="4356100"/>
              <a:ext cx="437875" cy="437900"/>
            </a:xfrm>
            <a:custGeom>
              <a:avLst/>
              <a:gdLst/>
              <a:ahLst/>
              <a:cxnLst/>
              <a:rect l="l" t="t" r="r" b="b"/>
              <a:pathLst>
                <a:path w="17515" h="17516" extrusionOk="0">
                  <a:moveTo>
                    <a:pt x="143" y="1"/>
                  </a:moveTo>
                  <a:lnTo>
                    <a:pt x="0" y="144"/>
                  </a:lnTo>
                  <a:lnTo>
                    <a:pt x="17372" y="17515"/>
                  </a:lnTo>
                  <a:lnTo>
                    <a:pt x="17515" y="17372"/>
                  </a:lnTo>
                  <a:lnTo>
                    <a:pt x="1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1868825" y="4648425"/>
              <a:ext cx="251000" cy="5200"/>
            </a:xfrm>
            <a:custGeom>
              <a:avLst/>
              <a:gdLst/>
              <a:ahLst/>
              <a:cxnLst/>
              <a:rect l="l" t="t" r="r" b="b"/>
              <a:pathLst>
                <a:path w="10040" h="208" extrusionOk="0">
                  <a:moveTo>
                    <a:pt x="0" y="0"/>
                  </a:moveTo>
                  <a:lnTo>
                    <a:pt x="0" y="208"/>
                  </a:lnTo>
                  <a:lnTo>
                    <a:pt x="10040" y="208"/>
                  </a:lnTo>
                  <a:lnTo>
                    <a:pt x="100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2025200" y="4382500"/>
              <a:ext cx="5100" cy="176400"/>
            </a:xfrm>
            <a:custGeom>
              <a:avLst/>
              <a:gdLst/>
              <a:ahLst/>
              <a:cxnLst/>
              <a:rect l="l" t="t" r="r" b="b"/>
              <a:pathLst>
                <a:path w="204" h="7056" extrusionOk="0">
                  <a:moveTo>
                    <a:pt x="1" y="1"/>
                  </a:moveTo>
                  <a:lnTo>
                    <a:pt x="1" y="7056"/>
                  </a:lnTo>
                  <a:lnTo>
                    <a:pt x="203" y="7056"/>
                  </a:lnTo>
                  <a:lnTo>
                    <a:pt x="2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5"/>
            <p:cNvSpPr/>
            <p:nvPr/>
          </p:nvSpPr>
          <p:spPr>
            <a:xfrm>
              <a:off x="2472825" y="4508200"/>
              <a:ext cx="275425" cy="275425"/>
            </a:xfrm>
            <a:custGeom>
              <a:avLst/>
              <a:gdLst/>
              <a:ahLst/>
              <a:cxnLst/>
              <a:rect l="l" t="t" r="r" b="b"/>
              <a:pathLst>
                <a:path w="11017" h="11017" extrusionOk="0">
                  <a:moveTo>
                    <a:pt x="10873" y="0"/>
                  </a:moveTo>
                  <a:lnTo>
                    <a:pt x="0" y="10874"/>
                  </a:lnTo>
                  <a:lnTo>
                    <a:pt x="148" y="11017"/>
                  </a:lnTo>
                  <a:lnTo>
                    <a:pt x="11017" y="144"/>
                  </a:lnTo>
                  <a:lnTo>
                    <a:pt x="10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5"/>
            <p:cNvSpPr/>
            <p:nvPr/>
          </p:nvSpPr>
          <p:spPr>
            <a:xfrm>
              <a:off x="2634775" y="4619200"/>
              <a:ext cx="190550" cy="5100"/>
            </a:xfrm>
            <a:custGeom>
              <a:avLst/>
              <a:gdLst/>
              <a:ahLst/>
              <a:cxnLst/>
              <a:rect l="l" t="t" r="r" b="b"/>
              <a:pathLst>
                <a:path w="7622" h="204" extrusionOk="0">
                  <a:moveTo>
                    <a:pt x="0" y="1"/>
                  </a:moveTo>
                  <a:lnTo>
                    <a:pt x="0" y="203"/>
                  </a:lnTo>
                  <a:lnTo>
                    <a:pt x="7622" y="203"/>
                  </a:lnTo>
                  <a:lnTo>
                    <a:pt x="76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2567650" y="4558875"/>
              <a:ext cx="5225" cy="127450"/>
            </a:xfrm>
            <a:custGeom>
              <a:avLst/>
              <a:gdLst/>
              <a:ahLst/>
              <a:cxnLst/>
              <a:rect l="l" t="t" r="r" b="b"/>
              <a:pathLst>
                <a:path w="209" h="5098" extrusionOk="0">
                  <a:moveTo>
                    <a:pt x="1" y="1"/>
                  </a:moveTo>
                  <a:lnTo>
                    <a:pt x="1" y="5098"/>
                  </a:lnTo>
                  <a:lnTo>
                    <a:pt x="208" y="5098"/>
                  </a:lnTo>
                  <a:lnTo>
                    <a:pt x="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Imagine 14" descr="O imagine care conține captură de ecran&#10;&#10;Descriere generată automat">
            <a:extLst>
              <a:ext uri="{FF2B5EF4-FFF2-40B4-BE49-F238E27FC236}">
                <a16:creationId xmlns:a16="http://schemas.microsoft.com/office/drawing/2014/main" id="{EF78299C-52F6-4BC1-956E-1E23F2354CB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1445886" y="815313"/>
            <a:ext cx="6747082" cy="3164703"/>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684"/>
        <p:cNvGrpSpPr/>
        <p:nvPr/>
      </p:nvGrpSpPr>
      <p:grpSpPr>
        <a:xfrm>
          <a:off x="0" y="0"/>
          <a:ext cx="0" cy="0"/>
          <a:chOff x="0" y="0"/>
          <a:chExt cx="0" cy="0"/>
        </a:xfrm>
      </p:grpSpPr>
      <p:sp>
        <p:nvSpPr>
          <p:cNvPr id="685" name="Google Shape;685;p32"/>
          <p:cNvSpPr txBox="1">
            <a:spLocks noGrp="1"/>
          </p:cNvSpPr>
          <p:nvPr>
            <p:ph type="ctrTitle"/>
          </p:nvPr>
        </p:nvSpPr>
        <p:spPr>
          <a:xfrm flipH="1">
            <a:off x="3291439" y="228877"/>
            <a:ext cx="3102990" cy="773917"/>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dk1"/>
              </a:buClr>
              <a:buSzPts val="1800"/>
              <a:buFont typeface="Nunito Sans Black"/>
              <a:buNone/>
            </a:pPr>
            <a:r>
              <a:rPr lang="ro-RO" sz="2800" dirty="0">
                <a:solidFill>
                  <a:srgbClr val="21204D"/>
                </a:solidFill>
                <a:effectLst>
                  <a:outerShdw blurRad="50800" dist="38100" algn="l" rotWithShape="0">
                    <a:prstClr val="black">
                      <a:alpha val="40000"/>
                    </a:prstClr>
                  </a:outerShdw>
                </a:effectLst>
              </a:rPr>
              <a:t>AUTENTIFICARE</a:t>
            </a:r>
            <a:endParaRPr sz="2800" dirty="0">
              <a:solidFill>
                <a:srgbClr val="21204D"/>
              </a:solidFill>
              <a:effectLst>
                <a:outerShdw blurRad="50800" dist="38100" algn="l" rotWithShape="0">
                  <a:prstClr val="black">
                    <a:alpha val="40000"/>
                  </a:prstClr>
                </a:outerShdw>
              </a:effectLst>
            </a:endParaRPr>
          </a:p>
        </p:txBody>
      </p:sp>
      <p:sp>
        <p:nvSpPr>
          <p:cNvPr id="688" name="Google Shape;688;p32"/>
          <p:cNvSpPr txBox="1">
            <a:spLocks noGrp="1"/>
          </p:cNvSpPr>
          <p:nvPr>
            <p:ph type="subTitle" idx="4294967295"/>
          </p:nvPr>
        </p:nvSpPr>
        <p:spPr>
          <a:xfrm>
            <a:off x="990601" y="1046191"/>
            <a:ext cx="7840133" cy="2013990"/>
          </a:xfrm>
          <a:prstGeom prst="rect">
            <a:avLst/>
          </a:prstGeom>
          <a:effectLst>
            <a:outerShdw blurRad="63500" sx="102000" sy="102000" algn="ctr"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spcFirstLastPara="1" wrap="square" lIns="68575" tIns="34275" rIns="68575" bIns="34275" anchor="t" anchorCtr="0">
            <a:noAutofit/>
          </a:bodyPr>
          <a:lstStyle/>
          <a:p>
            <a:pPr marL="0" lvl="0" indent="0" algn="just">
              <a:buNone/>
            </a:pPr>
            <a:r>
              <a:rPr lang="ro-RO" sz="1600" b="1" dirty="0"/>
              <a:t>	</a:t>
            </a:r>
            <a:r>
              <a:rPr lang="en-GB" sz="1600" dirty="0" err="1">
                <a:ln w="0"/>
                <a:solidFill>
                  <a:schemeClr val="tx1"/>
                </a:solidFill>
                <a:effectLst>
                  <a:outerShdw blurRad="38100" dist="19050" dir="2700000" algn="tl" rotWithShape="0">
                    <a:schemeClr val="dk1">
                      <a:alpha val="40000"/>
                    </a:schemeClr>
                  </a:outerShdw>
                </a:effectLst>
              </a:rPr>
              <a:t>Autentificarea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este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utilizată</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pentru</a:t>
            </a:r>
            <a:r>
              <a:rPr lang="en-GB" sz="1600" dirty="0">
                <a:ln w="0"/>
                <a:solidFill>
                  <a:schemeClr val="tx1"/>
                </a:solidFill>
                <a:effectLst>
                  <a:outerShdw blurRad="38100" dist="19050" dir="2700000" algn="tl" rotWithShape="0">
                    <a:schemeClr val="dk1">
                      <a:alpha val="40000"/>
                    </a:schemeClr>
                  </a:outerShdw>
                </a:effectLst>
              </a:rPr>
              <a:t> a </a:t>
            </a:r>
            <a:r>
              <a:rPr lang="en-GB" sz="1600" dirty="0" err="1">
                <a:ln w="0"/>
                <a:solidFill>
                  <a:schemeClr val="tx1"/>
                </a:solidFill>
                <a:effectLst>
                  <a:outerShdw blurRad="38100" dist="19050" dir="2700000" algn="tl" rotWithShape="0">
                    <a:schemeClr val="dk1">
                      <a:alpha val="40000"/>
                    </a:schemeClr>
                  </a:outerShdw>
                </a:effectLst>
              </a:rPr>
              <a:t>controla</a:t>
            </a:r>
            <a:r>
              <a:rPr lang="ro-RO" sz="1600" dirty="0">
                <a:ln w="0"/>
                <a:solidFill>
                  <a:schemeClr val="tx1"/>
                </a:solidFill>
                <a:effectLst>
                  <a:outerShdw blurRad="38100" dist="19050" dir="2700000" algn="tl" rotWithShape="0">
                    <a:schemeClr val="dk1">
                      <a:alpha val="40000"/>
                    </a:schemeClr>
                  </a:outerShdw>
                </a:effectLst>
              </a:rPr>
              <a:t> accesul și </a:t>
            </a:r>
            <a:r>
              <a:rPr lang="en-GB" sz="1600" dirty="0" err="1">
                <a:ln w="0"/>
                <a:solidFill>
                  <a:schemeClr val="tx1"/>
                </a:solidFill>
                <a:effectLst>
                  <a:outerShdw blurRad="38100" dist="19050" dir="2700000" algn="tl" rotWithShape="0">
                    <a:schemeClr val="dk1">
                      <a:alpha val="40000"/>
                    </a:schemeClr>
                  </a:outerShdw>
                </a:effectLst>
              </a:rPr>
              <a:t>drepturile</a:t>
            </a:r>
            <a:r>
              <a:rPr lang="en-GB" sz="1600" dirty="0">
                <a:ln w="0"/>
                <a:solidFill>
                  <a:schemeClr val="tx1"/>
                </a:solidFill>
                <a:effectLst>
                  <a:outerShdw blurRad="38100" dist="19050" dir="2700000" algn="tl" rotWithShape="0">
                    <a:schemeClr val="dk1">
                      <a:alpha val="40000"/>
                    </a:schemeClr>
                  </a:outerShdw>
                </a:effectLst>
              </a:rPr>
              <a:t> de access</a:t>
            </a:r>
            <a:r>
              <a:rPr lang="ro-RO" sz="1600" dirty="0">
                <a:ln w="0"/>
                <a:solidFill>
                  <a:schemeClr val="tx1"/>
                </a:solidFill>
                <a:effectLst>
                  <a:outerShdw blurRad="38100" dist="19050" dir="2700000" algn="tl" rotWithShape="0">
                    <a:schemeClr val="dk1">
                      <a:alpha val="40000"/>
                    </a:schemeClr>
                  </a:outerShdw>
                </a:effectLst>
              </a:rPr>
              <a:t> </a:t>
            </a:r>
            <a:r>
              <a:rPr lang="en-GB" sz="1600" dirty="0">
                <a:ln w="0"/>
                <a:solidFill>
                  <a:schemeClr val="tx1"/>
                </a:solidFill>
                <a:effectLst>
                  <a:outerShdw blurRad="38100" dist="19050" dir="2700000" algn="tl" rotWithShape="0">
                    <a:schemeClr val="dk1">
                      <a:alpha val="40000"/>
                    </a:schemeClr>
                  </a:outerShdw>
                </a:effectLst>
              </a:rPr>
              <a:t>la API-urile REST. De </a:t>
            </a:r>
            <a:r>
              <a:rPr lang="en-GB" sz="1600" dirty="0" err="1">
                <a:ln w="0"/>
                <a:solidFill>
                  <a:schemeClr val="tx1"/>
                </a:solidFill>
                <a:effectLst>
                  <a:outerShdw blurRad="38100" dist="19050" dir="2700000" algn="tl" rotWithShape="0">
                    <a:schemeClr val="dk1">
                      <a:alpha val="40000"/>
                    </a:schemeClr>
                  </a:outerShdw>
                </a:effectLst>
              </a:rPr>
              <a:t>exemplu</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unii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utilizatori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ar</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putea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avea</a:t>
            </a:r>
            <a:r>
              <a:rPr lang="en-GB" sz="1600" dirty="0">
                <a:ln w="0"/>
                <a:solidFill>
                  <a:schemeClr val="tx1"/>
                </a:solidFill>
                <a:effectLst>
                  <a:outerShdw blurRad="38100" dist="19050" dir="2700000" algn="tl" rotWithShape="0">
                    <a:schemeClr val="dk1">
                      <a:alpha val="40000"/>
                    </a:schemeClr>
                  </a:outerShdw>
                </a:effectLst>
              </a:rPr>
              <a:t> access</a:t>
            </a:r>
            <a:r>
              <a:rPr lang="ro-RO" sz="1600" dirty="0">
                <a:ln w="0"/>
                <a:solidFill>
                  <a:schemeClr val="tx1"/>
                </a:solidFill>
                <a:effectLst>
                  <a:outerShdw blurRad="38100" dist="19050" dir="2700000" algn="tl" rotWithShape="0">
                    <a:schemeClr val="dk1">
                      <a:alpha val="40000"/>
                    </a:schemeClr>
                  </a:outerShdw>
                </a:effectLst>
              </a:rPr>
              <a:t> doar la </a:t>
            </a:r>
            <a:r>
              <a:rPr lang="en-GB" sz="1600" dirty="0" err="1">
                <a:ln w="0"/>
                <a:solidFill>
                  <a:schemeClr val="tx1"/>
                </a:solidFill>
                <a:effectLst>
                  <a:outerShdw blurRad="38100" dist="19050" dir="2700000" algn="tl" rotWithShape="0">
                    <a:schemeClr val="dk1">
                      <a:alpha val="40000"/>
                    </a:schemeClr>
                  </a:outerShdw>
                </a:effectLst>
              </a:rPr>
              <a:t>citire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ceea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ce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înseamnă</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că</a:t>
            </a:r>
            <a:r>
              <a:rPr lang="en-GB" sz="1600" dirty="0">
                <a:ln w="0"/>
                <a:solidFill>
                  <a:schemeClr val="tx1"/>
                </a:solidFill>
                <a:effectLst>
                  <a:outerShdw blurRad="38100" dist="19050" dir="2700000" algn="tl" rotWithShape="0">
                    <a:schemeClr val="dk1">
                      <a:alpha val="40000"/>
                    </a:schemeClr>
                  </a:outerShdw>
                </a:effectLst>
              </a:rPr>
              <a:t> pot </a:t>
            </a:r>
            <a:r>
              <a:rPr lang="en-GB" sz="1600" dirty="0" err="1">
                <a:ln w="0"/>
                <a:solidFill>
                  <a:schemeClr val="tx1"/>
                </a:solidFill>
                <a:effectLst>
                  <a:outerShdw blurRad="38100" dist="19050" dir="2700000" algn="tl" rotWithShape="0">
                    <a:schemeClr val="dk1">
                      <a:alpha val="40000"/>
                    </a:schemeClr>
                  </a:outerShdw>
                </a:effectLst>
              </a:rPr>
              <a:t>utiliza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doar</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părțile</a:t>
            </a:r>
            <a:r>
              <a:rPr lang="en-GB" sz="1600" dirty="0">
                <a:ln w="0"/>
                <a:solidFill>
                  <a:schemeClr val="tx1"/>
                </a:solidFill>
                <a:effectLst>
                  <a:outerShdw blurRad="38100" dist="19050" dir="2700000" algn="tl" rotWithShape="0">
                    <a:schemeClr val="dk1">
                      <a:alpha val="40000"/>
                    </a:schemeClr>
                  </a:outerShdw>
                </a:effectLst>
              </a:rPr>
              <a:t> din API care </a:t>
            </a:r>
            <a:r>
              <a:rPr lang="en-GB" sz="1600" dirty="0" err="1">
                <a:ln w="0"/>
                <a:solidFill>
                  <a:schemeClr val="tx1"/>
                </a:solidFill>
                <a:effectLst>
                  <a:outerShdw blurRad="38100" dist="19050" dir="2700000" algn="tl" rotWithShape="0">
                    <a:schemeClr val="dk1">
                      <a:alpha val="40000"/>
                    </a:schemeClr>
                  </a:outerShdw>
                </a:effectLst>
              </a:rPr>
              <a:t>citesc</a:t>
            </a:r>
            <a:r>
              <a:rPr lang="en-GB" sz="1600" dirty="0">
                <a:ln w="0"/>
                <a:solidFill>
                  <a:schemeClr val="tx1"/>
                </a:solidFill>
                <a:effectLst>
                  <a:outerShdw blurRad="38100" dist="19050" dir="2700000" algn="tl" rotWithShape="0">
                    <a:schemeClr val="dk1">
                      <a:alpha val="40000"/>
                    </a:schemeClr>
                  </a:outerShdw>
                </a:effectLst>
              </a:rPr>
              <a:t> date. </a:t>
            </a:r>
            <a:r>
              <a:rPr lang="en-GB" sz="1600" dirty="0" err="1">
                <a:ln w="0"/>
                <a:solidFill>
                  <a:schemeClr val="tx1"/>
                </a:solidFill>
                <a:effectLst>
                  <a:outerShdw blurRad="38100" dist="19050" dir="2700000" algn="tl" rotWithShape="0">
                    <a:schemeClr val="dk1">
                      <a:alpha val="40000"/>
                    </a:schemeClr>
                  </a:outerShdw>
                </a:effectLst>
              </a:rPr>
              <a:t>Alți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utilizatori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ar</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putea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avea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acces</a:t>
            </a:r>
            <a:r>
              <a:rPr lang="en-GB" sz="1600" dirty="0">
                <a:ln w="0"/>
                <a:solidFill>
                  <a:schemeClr val="tx1"/>
                </a:solidFill>
                <a:effectLst>
                  <a:outerShdw blurRad="38100" dist="19050" dir="2700000" algn="tl" rotWithShape="0">
                    <a:schemeClr val="dk1">
                      <a:alpha val="40000"/>
                    </a:schemeClr>
                  </a:outerShdw>
                </a:effectLst>
              </a:rPr>
              <a:t> la </a:t>
            </a:r>
            <a:r>
              <a:rPr lang="en-GB" sz="1600" dirty="0" err="1">
                <a:ln w="0"/>
                <a:solidFill>
                  <a:schemeClr val="tx1"/>
                </a:solidFill>
                <a:effectLst>
                  <a:outerShdw blurRad="38100" dist="19050" dir="2700000" algn="tl" rotWithShape="0">
                    <a:schemeClr val="dk1">
                      <a:alpha val="40000"/>
                    </a:schemeClr>
                  </a:outerShdw>
                </a:effectLst>
              </a:rPr>
              <a:t>citire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și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scriere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Acest</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lucru</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înseamnă</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că</a:t>
            </a:r>
            <a:r>
              <a:rPr lang="en-GB" sz="1600" dirty="0">
                <a:ln w="0"/>
                <a:solidFill>
                  <a:schemeClr val="tx1"/>
                </a:solidFill>
                <a:effectLst>
                  <a:outerShdw blurRad="38100" dist="19050" dir="2700000" algn="tl" rotWithShape="0">
                    <a:schemeClr val="dk1">
                      <a:alpha val="40000"/>
                    </a:schemeClr>
                  </a:outerShdw>
                </a:effectLst>
              </a:rPr>
              <a:t> pot </a:t>
            </a:r>
            <a:r>
              <a:rPr lang="en-GB" sz="1600" dirty="0" err="1">
                <a:ln w="0"/>
                <a:solidFill>
                  <a:schemeClr val="tx1"/>
                </a:solidFill>
                <a:effectLst>
                  <a:outerShdw blurRad="38100" dist="19050" dir="2700000" algn="tl" rotWithShape="0">
                    <a:schemeClr val="dk1">
                      <a:alpha val="40000"/>
                    </a:schemeClr>
                  </a:outerShdw>
                </a:effectLst>
              </a:rPr>
              <a:t>utiliza</a:t>
            </a:r>
            <a:r>
              <a:rPr lang="en-GB" sz="1600" dirty="0">
                <a:ln w="0"/>
                <a:solidFill>
                  <a:schemeClr val="tx1"/>
                </a:solidFill>
                <a:effectLst>
                  <a:outerShdw blurRad="38100" dist="19050" dir="2700000" algn="tl" rotWithShape="0">
                    <a:schemeClr val="dk1">
                      <a:alpha val="40000"/>
                    </a:schemeClr>
                  </a:outerShdw>
                </a:effectLst>
              </a:rPr>
              <a:t> API-ul </a:t>
            </a:r>
            <a:r>
              <a:rPr lang="en-GB" sz="1600" dirty="0" err="1">
                <a:ln w="0"/>
                <a:solidFill>
                  <a:schemeClr val="tx1"/>
                </a:solidFill>
                <a:effectLst>
                  <a:outerShdw blurRad="38100" dist="19050" dir="2700000" algn="tl" rotWithShape="0">
                    <a:schemeClr val="dk1">
                      <a:alpha val="40000"/>
                    </a:schemeClr>
                  </a:outerShdw>
                </a:effectLst>
              </a:rPr>
              <a:t>pentru</a:t>
            </a:r>
            <a:r>
              <a:rPr lang="en-GB" sz="1600" dirty="0">
                <a:ln w="0"/>
                <a:solidFill>
                  <a:schemeClr val="tx1"/>
                </a:solidFill>
                <a:effectLst>
                  <a:outerShdw blurRad="38100" dist="19050" dir="2700000" algn="tl" rotWithShape="0">
                    <a:schemeClr val="dk1">
                      <a:alpha val="40000"/>
                    </a:schemeClr>
                  </a:outerShdw>
                </a:effectLst>
              </a:rPr>
              <a:t> a </a:t>
            </a:r>
            <a:r>
              <a:rPr lang="en-GB" sz="1600" dirty="0" err="1">
                <a:ln w="0"/>
                <a:solidFill>
                  <a:schemeClr val="tx1"/>
                </a:solidFill>
                <a:effectLst>
                  <a:outerShdw blurRad="38100" dist="19050" dir="2700000" algn="tl" rotWithShape="0">
                    <a:schemeClr val="dk1">
                      <a:alpha val="40000"/>
                    </a:schemeClr>
                  </a:outerShdw>
                </a:effectLst>
              </a:rPr>
              <a:t>efectua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operațiuni</a:t>
            </a:r>
            <a:r>
              <a:rPr lang="en-GB" sz="1600" dirty="0">
                <a:ln w="0"/>
                <a:solidFill>
                  <a:schemeClr val="tx1"/>
                </a:solidFill>
                <a:effectLst>
                  <a:outerShdw blurRad="38100" dist="19050" dir="2700000" algn="tl" rotWithShape="0">
                    <a:schemeClr val="dk1">
                      <a:alpha val="40000"/>
                    </a:schemeClr>
                  </a:outerShdw>
                </a:effectLst>
              </a:rPr>
              <a:t> care nu</a:t>
            </a:r>
            <a:r>
              <a:rPr lang="ro-RO" sz="1600" dirty="0">
                <a:ln w="0"/>
                <a:solidFill>
                  <a:schemeClr val="tx1"/>
                </a:solidFill>
                <a:effectLst>
                  <a:outerShdw blurRad="38100" dist="19050" dir="2700000" algn="tl" rotWithShape="0">
                    <a:schemeClr val="dk1">
                      <a:alpha val="40000"/>
                    </a:schemeClr>
                  </a:outerShdw>
                </a:effectLst>
              </a:rPr>
              <a:t> doar </a:t>
            </a:r>
            <a:r>
              <a:rPr lang="en-GB" sz="1600" dirty="0" err="1">
                <a:ln w="0"/>
                <a:solidFill>
                  <a:schemeClr val="tx1"/>
                </a:solidFill>
                <a:effectLst>
                  <a:outerShdw blurRad="38100" dist="19050" dir="2700000" algn="tl" rotWithShape="0">
                    <a:schemeClr val="dk1">
                      <a:alpha val="40000"/>
                    </a:schemeClr>
                  </a:outerShdw>
                </a:effectLst>
              </a:rPr>
              <a:t>citesc</a:t>
            </a:r>
            <a:r>
              <a:rPr lang="ro-RO" sz="1600" dirty="0">
                <a:ln w="0"/>
                <a:solidFill>
                  <a:schemeClr val="tx1"/>
                </a:solidFill>
                <a:effectLst>
                  <a:outerShdw blurRad="38100" dist="19050" dir="2700000" algn="tl" rotWithShape="0">
                    <a:schemeClr val="dk1">
                      <a:alpha val="40000"/>
                    </a:schemeClr>
                  </a:outerShdw>
                </a:effectLst>
              </a:rPr>
              <a:t> </a:t>
            </a:r>
            <a:r>
              <a:rPr lang="en-GB" sz="1600" dirty="0">
                <a:ln w="0"/>
                <a:solidFill>
                  <a:schemeClr val="tx1"/>
                </a:solidFill>
                <a:effectLst>
                  <a:outerShdw blurRad="38100" dist="19050" dir="2700000" algn="tl" rotWithShape="0">
                    <a:schemeClr val="dk1">
                      <a:alpha val="40000"/>
                    </a:schemeClr>
                  </a:outerShdw>
                </a:effectLst>
              </a:rPr>
              <a:t>date,</a:t>
            </a:r>
            <a:r>
              <a:rPr lang="ro-RO" sz="1600" dirty="0">
                <a:ln w="0"/>
                <a:solidFill>
                  <a:schemeClr val="tx1"/>
                </a:solidFill>
                <a:effectLst>
                  <a:outerShdw blurRad="38100" dist="19050" dir="2700000" algn="tl" rotWithShape="0">
                    <a:schemeClr val="dk1">
                      <a:alpha val="40000"/>
                    </a:schemeClr>
                  </a:outerShdw>
                </a:effectLst>
              </a:rPr>
              <a:t> ci </a:t>
            </a:r>
            <a:r>
              <a:rPr lang="en-GB" sz="1600" dirty="0" err="1">
                <a:ln w="0"/>
                <a:solidFill>
                  <a:schemeClr val="tx1"/>
                </a:solidFill>
                <a:effectLst>
                  <a:outerShdw blurRad="38100" dist="19050" dir="2700000" algn="tl" rotWithShape="0">
                    <a:schemeClr val="dk1">
                      <a:alpha val="40000"/>
                    </a:schemeClr>
                  </a:outerShdw>
                </a:effectLst>
              </a:rPr>
              <a:t>și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adaugă</a:t>
            </a:r>
            <a:r>
              <a:rPr lang="en-GB" sz="1600" dirty="0">
                <a:ln w="0"/>
                <a:solidFill>
                  <a:schemeClr val="tx1"/>
                </a:solidFill>
                <a:effectLst>
                  <a:outerShdw blurRad="38100" dist="19050" dir="2700000" algn="tl" rotWithShape="0">
                    <a:schemeClr val="dk1">
                      <a:alpha val="40000"/>
                    </a:schemeClr>
                  </a:outerShdw>
                </a:effectLst>
              </a:rPr>
              <a:t>, edit</a:t>
            </a:r>
            <a:r>
              <a:rPr lang="ro-RO" sz="1600" dirty="0" err="1">
                <a:ln w="0"/>
                <a:solidFill>
                  <a:schemeClr val="tx1"/>
                </a:solidFill>
                <a:effectLst>
                  <a:outerShdw blurRad="38100" dist="19050" dir="2700000" algn="tl" rotWithShape="0">
                    <a:schemeClr val="dk1">
                      <a:alpha val="40000"/>
                    </a:schemeClr>
                  </a:outerShdw>
                </a:effectLst>
              </a:rPr>
              <a:t>ează</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și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șterg</a:t>
            </a:r>
            <a:r>
              <a:rPr lang="en-GB" sz="1600" dirty="0">
                <a:ln w="0"/>
                <a:solidFill>
                  <a:schemeClr val="tx1"/>
                </a:solidFill>
                <a:effectLst>
                  <a:outerShdw blurRad="38100" dist="19050" dir="2700000" algn="tl" rotWithShape="0">
                    <a:schemeClr val="dk1">
                      <a:alpha val="40000"/>
                    </a:schemeClr>
                  </a:outerShdw>
                </a:effectLst>
              </a:rPr>
              <a:t> date. </a:t>
            </a:r>
            <a:r>
              <a:rPr lang="en-GB" sz="1600" dirty="0" err="1">
                <a:ln w="0"/>
                <a:solidFill>
                  <a:schemeClr val="tx1"/>
                </a:solidFill>
                <a:effectLst>
                  <a:outerShdw blurRad="38100" dist="19050" dir="2700000" algn="tl" rotWithShape="0">
                    <a:schemeClr val="dk1">
                      <a:alpha val="40000"/>
                    </a:schemeClr>
                  </a:outerShdw>
                </a:effectLst>
              </a:rPr>
              <a:t>Aceste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drepturi</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acces</a:t>
            </a:r>
            <a:r>
              <a:rPr lang="en-GB" sz="1600" dirty="0">
                <a:ln w="0"/>
                <a:solidFill>
                  <a:schemeClr val="tx1"/>
                </a:solidFill>
                <a:effectLst>
                  <a:outerShdw blurRad="38100" dist="19050" dir="2700000" algn="tl" rotWithShape="0">
                    <a:schemeClr val="dk1">
                      <a:alpha val="40000"/>
                    </a:schemeClr>
                  </a:outerShdw>
                </a:effectLst>
              </a:rPr>
              <a:t> se </a:t>
            </a:r>
            <a:r>
              <a:rPr lang="en-GB" sz="1600" dirty="0" err="1">
                <a:ln w="0"/>
                <a:solidFill>
                  <a:schemeClr val="tx1"/>
                </a:solidFill>
                <a:effectLst>
                  <a:outerShdw blurRad="38100" dist="19050" dir="2700000" algn="tl" rotWithShape="0">
                    <a:schemeClr val="dk1">
                      <a:alpha val="40000"/>
                    </a:schemeClr>
                  </a:outerShdw>
                </a:effectLst>
              </a:rPr>
              <a:t>bazează</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regulă</a:t>
            </a:r>
            <a:r>
              <a:rPr lang="en-GB" sz="1600" dirty="0">
                <a:ln w="0"/>
                <a:solidFill>
                  <a:schemeClr val="tx1"/>
                </a:solidFill>
                <a:effectLst>
                  <a:outerShdw blurRad="38100" dist="19050" dir="2700000" algn="tl" rotWithShape="0">
                    <a:schemeClr val="dk1">
                      <a:alpha val="40000"/>
                    </a:schemeClr>
                  </a:outerShdw>
                </a:effectLst>
              </a:rPr>
              <a:t>, pe </a:t>
            </a:r>
            <a:r>
              <a:rPr lang="en-GB" sz="1600" dirty="0" err="1">
                <a:ln w="0"/>
                <a:solidFill>
                  <a:schemeClr val="tx1"/>
                </a:solidFill>
                <a:effectLst>
                  <a:outerShdw blurRad="38100" dist="19050" dir="2700000" algn="tl" rotWithShape="0">
                    <a:schemeClr val="dk1">
                      <a:alpha val="40000"/>
                    </a:schemeClr>
                  </a:outerShdw>
                </a:effectLst>
              </a:rPr>
              <a:t>roluri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atribuite</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utilizator</a:t>
            </a:r>
            <a:r>
              <a:rPr lang="en-GB" sz="1600" dirty="0">
                <a:ln w="0"/>
                <a:solidFill>
                  <a:schemeClr val="tx1"/>
                </a:solidFill>
                <a:effectLst>
                  <a:outerShdw blurRad="38100" dist="19050" dir="2700000" algn="tl" rotWithShape="0">
                    <a:schemeClr val="dk1">
                      <a:alpha val="40000"/>
                    </a:schemeClr>
                  </a:outerShdw>
                </a:effectLst>
              </a:rPr>
              <a:t>, cum </a:t>
            </a:r>
            <a:r>
              <a:rPr lang="en-GB" sz="1600" dirty="0" err="1">
                <a:ln w="0"/>
                <a:solidFill>
                  <a:schemeClr val="tx1"/>
                </a:solidFill>
                <a:effectLst>
                  <a:outerShdw blurRad="38100" dist="19050" dir="2700000" algn="tl" rotWithShape="0">
                    <a:schemeClr val="dk1">
                      <a:alpha val="40000"/>
                    </a:schemeClr>
                  </a:outerShdw>
                </a:effectLst>
              </a:rPr>
              <a:t>ar</a:t>
            </a:r>
            <a:r>
              <a:rPr lang="en-GB" sz="1600" dirty="0">
                <a:ln w="0"/>
                <a:solidFill>
                  <a:schemeClr val="tx1"/>
                </a:solidFill>
                <a:effectLst>
                  <a:outerShdw blurRad="38100" dist="19050" dir="2700000" algn="tl" rotWithShape="0">
                    <a:schemeClr val="dk1">
                      <a:alpha val="40000"/>
                    </a:schemeClr>
                  </a:outerShdw>
                </a:effectLst>
              </a:rPr>
              <a:t> fi</a:t>
            </a:r>
            <a:r>
              <a:rPr lang="ro-RO" sz="1600" dirty="0">
                <a:ln w="0"/>
                <a:solidFill>
                  <a:schemeClr val="tx1"/>
                </a:solidFill>
                <a:effectLst>
                  <a:outerShdw blurRad="38100" dist="19050" dir="2700000" algn="tl" rotWithShape="0">
                    <a:schemeClr val="dk1">
                      <a:alpha val="40000"/>
                    </a:schemeClr>
                  </a:outerShdw>
                </a:effectLst>
              </a:rPr>
              <a:t> rolul de </a:t>
            </a:r>
            <a:r>
              <a:rPr lang="en-GB" sz="1600" dirty="0">
                <a:ln w="0"/>
                <a:solidFill>
                  <a:schemeClr val="tx1"/>
                </a:solidFill>
                <a:effectLst>
                  <a:outerShdw blurRad="38100" dist="19050" dir="2700000" algn="tl" rotWithShape="0">
                    <a:schemeClr val="dk1">
                      <a:alpha val="40000"/>
                    </a:schemeClr>
                  </a:outerShdw>
                </a:effectLst>
              </a:rPr>
              <a:t>A</a:t>
            </a:r>
            <a:r>
              <a:rPr lang="ro-RO" sz="1600" dirty="0">
                <a:ln w="0"/>
                <a:solidFill>
                  <a:schemeClr val="tx1"/>
                </a:solidFill>
                <a:effectLst>
                  <a:outerShdw blurRad="38100" dist="19050" dir="2700000" algn="tl" rotWithShape="0">
                    <a:schemeClr val="dk1">
                      <a:alpha val="40000"/>
                    </a:schemeClr>
                  </a:outerShdw>
                </a:effectLst>
              </a:rPr>
              <a:t>DMINISTRATOR</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unde</a:t>
            </a:r>
            <a:r>
              <a:rPr lang="en-GB" sz="1600" dirty="0">
                <a:ln w="0"/>
                <a:solidFill>
                  <a:schemeClr val="tx1"/>
                </a:solidFill>
                <a:effectLst>
                  <a:outerShdw blurRad="38100" dist="19050" dir="2700000" algn="tl" rotWithShape="0">
                    <a:schemeClr val="dk1">
                      <a:alpha val="40000"/>
                    </a:schemeClr>
                  </a:outerShdw>
                </a:effectLst>
              </a:rPr>
              <a:t> un </a:t>
            </a:r>
            <a:r>
              <a:rPr lang="en-GB" sz="1600" dirty="0" err="1">
                <a:ln w="0"/>
                <a:solidFill>
                  <a:schemeClr val="tx1"/>
                </a:solidFill>
                <a:effectLst>
                  <a:outerShdw blurRad="38100" dist="19050" dir="2700000" algn="tl" rotWithShape="0">
                    <a:schemeClr val="dk1">
                      <a:alpha val="40000"/>
                    </a:schemeClr>
                  </a:outerShdw>
                </a:effectLst>
              </a:rPr>
              <a:t>utilizator</a:t>
            </a:r>
            <a:r>
              <a:rPr lang="ro-RO" sz="1600" dirty="0">
                <a:ln w="0"/>
                <a:solidFill>
                  <a:schemeClr val="tx1"/>
                </a:solidFill>
                <a:effectLst>
                  <a:outerShdw blurRad="38100" dist="19050" dir="2700000" algn="tl" rotWithShape="0">
                    <a:schemeClr val="dk1">
                      <a:alpha val="40000"/>
                    </a:schemeClr>
                  </a:outerShdw>
                </a:effectLst>
              </a:rPr>
              <a:t> are </a:t>
            </a:r>
            <a:r>
              <a:rPr lang="en-GB" sz="1600" dirty="0" err="1">
                <a:ln w="0"/>
                <a:solidFill>
                  <a:schemeClr val="tx1"/>
                </a:solidFill>
                <a:effectLst>
                  <a:outerShdw blurRad="38100" dist="19050" dir="2700000" algn="tl" rotWithShape="0">
                    <a:schemeClr val="dk1">
                      <a:alpha val="40000"/>
                    </a:schemeClr>
                  </a:outerShdw>
                </a:effectLst>
              </a:rPr>
              <a:t>drepturi</a:t>
            </a:r>
            <a:r>
              <a:rPr lang="ro-RO" sz="1600" dirty="0">
                <a:ln w="0"/>
                <a:solidFill>
                  <a:schemeClr val="tx1"/>
                </a:solidFill>
                <a:effectLst>
                  <a:outerShdw blurRad="38100" dist="19050" dir="2700000" algn="tl" rotWithShape="0">
                    <a:schemeClr val="dk1">
                      <a:alpha val="40000"/>
                    </a:schemeClr>
                  </a:outerShdw>
                </a:effectLst>
              </a:rPr>
              <a:t> </a:t>
            </a:r>
            <a:r>
              <a:rPr lang="en-GB" sz="1600" dirty="0">
                <a:ln w="0"/>
                <a:solidFill>
                  <a:schemeClr val="tx1"/>
                </a:solidFill>
                <a:effectLst>
                  <a:outerShdw blurRad="38100" dist="19050" dir="2700000" algn="tl" rotWithShape="0">
                    <a:schemeClr val="dk1">
                      <a:alpha val="40000"/>
                    </a:schemeClr>
                  </a:outerShdw>
                </a:effectLst>
              </a:rPr>
              <a:t>de a </a:t>
            </a:r>
            <a:r>
              <a:rPr lang="en-GB" sz="1600" dirty="0" err="1">
                <a:ln w="0"/>
                <a:solidFill>
                  <a:schemeClr val="tx1"/>
                </a:solidFill>
                <a:effectLst>
                  <a:outerShdw blurRad="38100" dist="19050" dir="2700000" algn="tl" rotWithShape="0">
                    <a:schemeClr val="dk1">
                      <a:alpha val="40000"/>
                    </a:schemeClr>
                  </a:outerShdw>
                </a:effectLst>
              </a:rPr>
              <a:t>schimba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datele</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exemplu</a:t>
            </a:r>
            <a:r>
              <a:rPr lang="en-GB" sz="1600" dirty="0">
                <a:ln w="0"/>
                <a:solidFill>
                  <a:schemeClr val="tx1"/>
                </a:solidFill>
                <a:effectLst>
                  <a:outerShdw blurRad="38100" dist="19050" dir="2700000" algn="tl" rotWithShape="0">
                    <a:schemeClr val="dk1">
                      <a:alpha val="40000"/>
                    </a:schemeClr>
                  </a:outerShdw>
                </a:effectLst>
              </a:rPr>
              <a:t>, un </a:t>
            </a:r>
            <a:r>
              <a:rPr lang="en-GB" sz="1600" dirty="0" err="1">
                <a:ln w="0"/>
                <a:solidFill>
                  <a:schemeClr val="tx1"/>
                </a:solidFill>
                <a:effectLst>
                  <a:outerShdw blurRad="38100" dist="19050" dir="2700000" algn="tl" rotWithShape="0">
                    <a:schemeClr val="dk1">
                      <a:alpha val="40000"/>
                    </a:schemeClr>
                  </a:outerShdw>
                </a:effectLst>
              </a:rPr>
              <a:t>rol</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utilizator</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simplu</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poate</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avea</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drepturi</a:t>
            </a:r>
            <a:r>
              <a:rPr lang="en-GB" sz="1600" dirty="0">
                <a:ln w="0"/>
                <a:solidFill>
                  <a:schemeClr val="tx1"/>
                </a:solidFill>
                <a:effectLst>
                  <a:outerShdw blurRad="38100" dist="19050" dir="2700000" algn="tl" rotWithShape="0">
                    <a:schemeClr val="dk1">
                      <a:alpha val="40000"/>
                    </a:schemeClr>
                  </a:outerShdw>
                </a:effectLst>
              </a:rPr>
              <a:t> de </a:t>
            </a:r>
            <a:r>
              <a:rPr lang="en-GB" sz="1600" dirty="0" err="1">
                <a:ln w="0"/>
                <a:solidFill>
                  <a:schemeClr val="tx1"/>
                </a:solidFill>
                <a:effectLst>
                  <a:outerShdw blurRad="38100" dist="19050" dir="2700000" algn="tl" rotWithShape="0">
                    <a:schemeClr val="dk1">
                      <a:alpha val="40000"/>
                    </a:schemeClr>
                  </a:outerShdw>
                </a:effectLst>
              </a:rPr>
              <a:t>acces</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numai</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în</a:t>
            </a:r>
            <a:r>
              <a:rPr lang="en-GB" sz="1600" dirty="0">
                <a:ln w="0"/>
                <a:solidFill>
                  <a:schemeClr val="tx1"/>
                </a:solidFill>
                <a:effectLst>
                  <a:outerShdw blurRad="38100" dist="19050" dir="2700000" algn="tl" rotWithShape="0">
                    <a:schemeClr val="dk1">
                      <a:alpha val="40000"/>
                    </a:schemeClr>
                  </a:outerShdw>
                </a:effectLst>
              </a:rPr>
              <a:t> </a:t>
            </a:r>
            <a:r>
              <a:rPr lang="en-GB" sz="1600" dirty="0" err="1">
                <a:ln w="0"/>
                <a:solidFill>
                  <a:schemeClr val="tx1"/>
                </a:solidFill>
                <a:effectLst>
                  <a:outerShdw blurRad="38100" dist="19050" dir="2700000" algn="tl" rotWithShape="0">
                    <a:schemeClr val="dk1">
                      <a:alpha val="40000"/>
                    </a:schemeClr>
                  </a:outerShdw>
                </a:effectLst>
              </a:rPr>
              <a:t>citire</a:t>
            </a:r>
            <a:r>
              <a:rPr lang="en-GB" sz="1600" dirty="0">
                <a:ln w="0"/>
                <a:solidFill>
                  <a:schemeClr val="tx1"/>
                </a:solidFill>
                <a:effectLst>
                  <a:outerShdw blurRad="38100" dist="19050" dir="2700000" algn="tl" rotWithShape="0">
                    <a:schemeClr val="dk1">
                      <a:alpha val="40000"/>
                    </a:schemeClr>
                  </a:outerShdw>
                </a:effectLst>
              </a:rPr>
              <a:t>. </a:t>
            </a:r>
            <a:endParaRPr sz="1600" b="1" dirty="0">
              <a:cs typeface="Times New Roman" panose="02020603050405020304" pitchFamily="18" charset="0"/>
              <a:sym typeface="Abel"/>
            </a:endParaRPr>
          </a:p>
        </p:txBody>
      </p:sp>
      <p:grpSp>
        <p:nvGrpSpPr>
          <p:cNvPr id="695" name="Google Shape;695;p32"/>
          <p:cNvGrpSpPr/>
          <p:nvPr/>
        </p:nvGrpSpPr>
        <p:grpSpPr>
          <a:xfrm>
            <a:off x="0" y="3293730"/>
            <a:ext cx="9143955" cy="1490093"/>
            <a:chOff x="0" y="2882806"/>
            <a:chExt cx="9143955" cy="1490093"/>
          </a:xfrm>
        </p:grpSpPr>
        <p:grpSp>
          <p:nvGrpSpPr>
            <p:cNvPr id="696" name="Google Shape;696;p32"/>
            <p:cNvGrpSpPr/>
            <p:nvPr/>
          </p:nvGrpSpPr>
          <p:grpSpPr>
            <a:xfrm>
              <a:off x="5655782" y="2882806"/>
              <a:ext cx="631757" cy="1490048"/>
              <a:chOff x="5655782" y="2882806"/>
              <a:chExt cx="631757" cy="1490048"/>
            </a:xfrm>
          </p:grpSpPr>
          <p:sp>
            <p:nvSpPr>
              <p:cNvPr id="697" name="Google Shape;697;p32"/>
              <p:cNvSpPr/>
              <p:nvPr/>
            </p:nvSpPr>
            <p:spPr>
              <a:xfrm>
                <a:off x="5777729" y="2990839"/>
                <a:ext cx="219112" cy="60634"/>
              </a:xfrm>
              <a:custGeom>
                <a:avLst/>
                <a:gdLst/>
                <a:ahLst/>
                <a:cxnLst/>
                <a:rect l="l" t="t" r="r" b="b"/>
                <a:pathLst>
                  <a:path w="6819" h="1887" extrusionOk="0">
                    <a:moveTo>
                      <a:pt x="6360" y="458"/>
                    </a:moveTo>
                    <a:lnTo>
                      <a:pt x="6360" y="1429"/>
                    </a:lnTo>
                    <a:lnTo>
                      <a:pt x="458" y="1429"/>
                    </a:lnTo>
                    <a:lnTo>
                      <a:pt x="458" y="458"/>
                    </a:lnTo>
                    <a:close/>
                    <a:moveTo>
                      <a:pt x="0" y="0"/>
                    </a:moveTo>
                    <a:lnTo>
                      <a:pt x="0" y="1887"/>
                    </a:lnTo>
                    <a:lnTo>
                      <a:pt x="6819" y="1887"/>
                    </a:lnTo>
                    <a:lnTo>
                      <a:pt x="68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2"/>
              <p:cNvSpPr/>
              <p:nvPr/>
            </p:nvSpPr>
            <p:spPr>
              <a:xfrm>
                <a:off x="5777729" y="3111307"/>
                <a:ext cx="219112" cy="60634"/>
              </a:xfrm>
              <a:custGeom>
                <a:avLst/>
                <a:gdLst/>
                <a:ahLst/>
                <a:cxnLst/>
                <a:rect l="l" t="t" r="r" b="b"/>
                <a:pathLst>
                  <a:path w="6819" h="1887" extrusionOk="0">
                    <a:moveTo>
                      <a:pt x="6360" y="458"/>
                    </a:moveTo>
                    <a:lnTo>
                      <a:pt x="6360" y="1429"/>
                    </a:lnTo>
                    <a:lnTo>
                      <a:pt x="458" y="1429"/>
                    </a:lnTo>
                    <a:lnTo>
                      <a:pt x="458" y="458"/>
                    </a:lnTo>
                    <a:close/>
                    <a:moveTo>
                      <a:pt x="0" y="0"/>
                    </a:moveTo>
                    <a:lnTo>
                      <a:pt x="0" y="1887"/>
                    </a:lnTo>
                    <a:lnTo>
                      <a:pt x="6819" y="1887"/>
                    </a:lnTo>
                    <a:lnTo>
                      <a:pt x="68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2"/>
              <p:cNvSpPr/>
              <p:nvPr/>
            </p:nvSpPr>
            <p:spPr>
              <a:xfrm>
                <a:off x="5777729" y="3231744"/>
                <a:ext cx="219112" cy="60666"/>
              </a:xfrm>
              <a:custGeom>
                <a:avLst/>
                <a:gdLst/>
                <a:ahLst/>
                <a:cxnLst/>
                <a:rect l="l" t="t" r="r" b="b"/>
                <a:pathLst>
                  <a:path w="6819" h="1888" extrusionOk="0">
                    <a:moveTo>
                      <a:pt x="6360" y="459"/>
                    </a:moveTo>
                    <a:lnTo>
                      <a:pt x="6360" y="1430"/>
                    </a:lnTo>
                    <a:lnTo>
                      <a:pt x="458" y="1430"/>
                    </a:lnTo>
                    <a:lnTo>
                      <a:pt x="458" y="459"/>
                    </a:lnTo>
                    <a:close/>
                    <a:moveTo>
                      <a:pt x="0" y="1"/>
                    </a:moveTo>
                    <a:lnTo>
                      <a:pt x="0" y="1887"/>
                    </a:lnTo>
                    <a:lnTo>
                      <a:pt x="6819" y="1887"/>
                    </a:lnTo>
                    <a:lnTo>
                      <a:pt x="6819"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2"/>
              <p:cNvSpPr/>
              <p:nvPr/>
            </p:nvSpPr>
            <p:spPr>
              <a:xfrm>
                <a:off x="5777729" y="3352212"/>
                <a:ext cx="219112" cy="60698"/>
              </a:xfrm>
              <a:custGeom>
                <a:avLst/>
                <a:gdLst/>
                <a:ahLst/>
                <a:cxnLst/>
                <a:rect l="l" t="t" r="r" b="b"/>
                <a:pathLst>
                  <a:path w="6819" h="1889" extrusionOk="0">
                    <a:moveTo>
                      <a:pt x="6360" y="458"/>
                    </a:moveTo>
                    <a:lnTo>
                      <a:pt x="6360" y="1429"/>
                    </a:lnTo>
                    <a:lnTo>
                      <a:pt x="458" y="1429"/>
                    </a:lnTo>
                    <a:lnTo>
                      <a:pt x="458" y="458"/>
                    </a:lnTo>
                    <a:close/>
                    <a:moveTo>
                      <a:pt x="0" y="1"/>
                    </a:moveTo>
                    <a:lnTo>
                      <a:pt x="0" y="1888"/>
                    </a:lnTo>
                    <a:lnTo>
                      <a:pt x="6819" y="1888"/>
                    </a:lnTo>
                    <a:lnTo>
                      <a:pt x="6819"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2"/>
              <p:cNvSpPr/>
              <p:nvPr/>
            </p:nvSpPr>
            <p:spPr>
              <a:xfrm>
                <a:off x="5777729" y="3472681"/>
                <a:ext cx="219112" cy="60698"/>
              </a:xfrm>
              <a:custGeom>
                <a:avLst/>
                <a:gdLst/>
                <a:ahLst/>
                <a:cxnLst/>
                <a:rect l="l" t="t" r="r" b="b"/>
                <a:pathLst>
                  <a:path w="6819" h="1889" extrusionOk="0">
                    <a:moveTo>
                      <a:pt x="6360" y="458"/>
                    </a:moveTo>
                    <a:lnTo>
                      <a:pt x="6360" y="1430"/>
                    </a:lnTo>
                    <a:lnTo>
                      <a:pt x="458" y="1430"/>
                    </a:lnTo>
                    <a:lnTo>
                      <a:pt x="458" y="458"/>
                    </a:lnTo>
                    <a:close/>
                    <a:moveTo>
                      <a:pt x="0" y="0"/>
                    </a:moveTo>
                    <a:lnTo>
                      <a:pt x="0" y="1888"/>
                    </a:lnTo>
                    <a:lnTo>
                      <a:pt x="6819" y="1888"/>
                    </a:lnTo>
                    <a:lnTo>
                      <a:pt x="68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2"/>
              <p:cNvSpPr/>
              <p:nvPr/>
            </p:nvSpPr>
            <p:spPr>
              <a:xfrm>
                <a:off x="5777729" y="3593149"/>
                <a:ext cx="219112" cy="60666"/>
              </a:xfrm>
              <a:custGeom>
                <a:avLst/>
                <a:gdLst/>
                <a:ahLst/>
                <a:cxnLst/>
                <a:rect l="l" t="t" r="r" b="b"/>
                <a:pathLst>
                  <a:path w="6819" h="1888" extrusionOk="0">
                    <a:moveTo>
                      <a:pt x="6360" y="459"/>
                    </a:moveTo>
                    <a:lnTo>
                      <a:pt x="6360" y="1430"/>
                    </a:lnTo>
                    <a:lnTo>
                      <a:pt x="458" y="1430"/>
                    </a:lnTo>
                    <a:lnTo>
                      <a:pt x="458" y="459"/>
                    </a:lnTo>
                    <a:close/>
                    <a:moveTo>
                      <a:pt x="0" y="0"/>
                    </a:moveTo>
                    <a:lnTo>
                      <a:pt x="0" y="1888"/>
                    </a:lnTo>
                    <a:lnTo>
                      <a:pt x="6819" y="1888"/>
                    </a:lnTo>
                    <a:lnTo>
                      <a:pt x="68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2"/>
              <p:cNvSpPr/>
              <p:nvPr/>
            </p:nvSpPr>
            <p:spPr>
              <a:xfrm>
                <a:off x="5777729" y="3713649"/>
                <a:ext cx="219112" cy="60634"/>
              </a:xfrm>
              <a:custGeom>
                <a:avLst/>
                <a:gdLst/>
                <a:ahLst/>
                <a:cxnLst/>
                <a:rect l="l" t="t" r="r" b="b"/>
                <a:pathLst>
                  <a:path w="6819" h="1887" extrusionOk="0">
                    <a:moveTo>
                      <a:pt x="6360" y="458"/>
                    </a:moveTo>
                    <a:lnTo>
                      <a:pt x="6360" y="1429"/>
                    </a:lnTo>
                    <a:lnTo>
                      <a:pt x="458" y="1429"/>
                    </a:lnTo>
                    <a:lnTo>
                      <a:pt x="458" y="458"/>
                    </a:lnTo>
                    <a:close/>
                    <a:moveTo>
                      <a:pt x="0" y="0"/>
                    </a:moveTo>
                    <a:lnTo>
                      <a:pt x="0" y="1886"/>
                    </a:lnTo>
                    <a:lnTo>
                      <a:pt x="6819" y="1886"/>
                    </a:lnTo>
                    <a:lnTo>
                      <a:pt x="68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2"/>
              <p:cNvSpPr/>
              <p:nvPr/>
            </p:nvSpPr>
            <p:spPr>
              <a:xfrm>
                <a:off x="5777729" y="3834086"/>
                <a:ext cx="219112" cy="60666"/>
              </a:xfrm>
              <a:custGeom>
                <a:avLst/>
                <a:gdLst/>
                <a:ahLst/>
                <a:cxnLst/>
                <a:rect l="l" t="t" r="r" b="b"/>
                <a:pathLst>
                  <a:path w="6819" h="1888" extrusionOk="0">
                    <a:moveTo>
                      <a:pt x="6360" y="459"/>
                    </a:moveTo>
                    <a:lnTo>
                      <a:pt x="6360" y="1430"/>
                    </a:lnTo>
                    <a:lnTo>
                      <a:pt x="458" y="1430"/>
                    </a:lnTo>
                    <a:lnTo>
                      <a:pt x="458" y="459"/>
                    </a:lnTo>
                    <a:close/>
                    <a:moveTo>
                      <a:pt x="0" y="1"/>
                    </a:moveTo>
                    <a:lnTo>
                      <a:pt x="0" y="1887"/>
                    </a:lnTo>
                    <a:lnTo>
                      <a:pt x="6819" y="1887"/>
                    </a:lnTo>
                    <a:lnTo>
                      <a:pt x="6819"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2"/>
              <p:cNvSpPr/>
              <p:nvPr/>
            </p:nvSpPr>
            <p:spPr>
              <a:xfrm>
                <a:off x="5655782" y="2882806"/>
                <a:ext cx="631757" cy="1490048"/>
              </a:xfrm>
              <a:custGeom>
                <a:avLst/>
                <a:gdLst/>
                <a:ahLst/>
                <a:cxnLst/>
                <a:rect l="l" t="t" r="r" b="b"/>
                <a:pathLst>
                  <a:path w="19661" h="46372" extrusionOk="0">
                    <a:moveTo>
                      <a:pt x="1410" y="0"/>
                    </a:moveTo>
                    <a:lnTo>
                      <a:pt x="1410" y="45914"/>
                    </a:lnTo>
                    <a:lnTo>
                      <a:pt x="0" y="45914"/>
                    </a:lnTo>
                    <a:lnTo>
                      <a:pt x="0" y="46371"/>
                    </a:lnTo>
                    <a:lnTo>
                      <a:pt x="1868" y="46371"/>
                    </a:lnTo>
                    <a:lnTo>
                      <a:pt x="1868" y="458"/>
                    </a:lnTo>
                    <a:lnTo>
                      <a:pt x="12893" y="458"/>
                    </a:lnTo>
                    <a:lnTo>
                      <a:pt x="12893" y="46371"/>
                    </a:lnTo>
                    <a:lnTo>
                      <a:pt x="19661" y="46371"/>
                    </a:lnTo>
                    <a:lnTo>
                      <a:pt x="19661" y="45914"/>
                    </a:lnTo>
                    <a:lnTo>
                      <a:pt x="13351" y="45914"/>
                    </a:lnTo>
                    <a:lnTo>
                      <a:pt x="13351"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2"/>
            <p:cNvGrpSpPr/>
            <p:nvPr/>
          </p:nvGrpSpPr>
          <p:grpSpPr>
            <a:xfrm>
              <a:off x="4677832" y="3709569"/>
              <a:ext cx="609457" cy="663311"/>
              <a:chOff x="4677832" y="3709569"/>
              <a:chExt cx="609457" cy="663311"/>
            </a:xfrm>
          </p:grpSpPr>
          <p:sp>
            <p:nvSpPr>
              <p:cNvPr id="707" name="Google Shape;707;p32"/>
              <p:cNvSpPr/>
              <p:nvPr/>
            </p:nvSpPr>
            <p:spPr>
              <a:xfrm>
                <a:off x="5055721" y="3771201"/>
                <a:ext cx="138587" cy="33321"/>
              </a:xfrm>
              <a:custGeom>
                <a:avLst/>
                <a:gdLst/>
                <a:ahLst/>
                <a:cxnLst/>
                <a:rect l="l" t="t" r="r" b="b"/>
                <a:pathLst>
                  <a:path w="4313" h="1037" extrusionOk="0">
                    <a:moveTo>
                      <a:pt x="3855" y="458"/>
                    </a:moveTo>
                    <a:lnTo>
                      <a:pt x="3855" y="579"/>
                    </a:lnTo>
                    <a:lnTo>
                      <a:pt x="459" y="579"/>
                    </a:lnTo>
                    <a:lnTo>
                      <a:pt x="459" y="458"/>
                    </a:lnTo>
                    <a:close/>
                    <a:moveTo>
                      <a:pt x="1" y="0"/>
                    </a:moveTo>
                    <a:lnTo>
                      <a:pt x="1" y="1036"/>
                    </a:lnTo>
                    <a:lnTo>
                      <a:pt x="4312" y="1036"/>
                    </a:lnTo>
                    <a:lnTo>
                      <a:pt x="4312"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2"/>
              <p:cNvSpPr/>
              <p:nvPr/>
            </p:nvSpPr>
            <p:spPr>
              <a:xfrm>
                <a:off x="5055721" y="3839420"/>
                <a:ext cx="138587" cy="33354"/>
              </a:xfrm>
              <a:custGeom>
                <a:avLst/>
                <a:gdLst/>
                <a:ahLst/>
                <a:cxnLst/>
                <a:rect l="l" t="t" r="r" b="b"/>
                <a:pathLst>
                  <a:path w="4313" h="1038" extrusionOk="0">
                    <a:moveTo>
                      <a:pt x="3855" y="458"/>
                    </a:moveTo>
                    <a:lnTo>
                      <a:pt x="3855" y="579"/>
                    </a:lnTo>
                    <a:lnTo>
                      <a:pt x="459" y="579"/>
                    </a:lnTo>
                    <a:lnTo>
                      <a:pt x="459" y="458"/>
                    </a:lnTo>
                    <a:close/>
                    <a:moveTo>
                      <a:pt x="1" y="0"/>
                    </a:moveTo>
                    <a:lnTo>
                      <a:pt x="1" y="1038"/>
                    </a:lnTo>
                    <a:lnTo>
                      <a:pt x="4312" y="1038"/>
                    </a:lnTo>
                    <a:lnTo>
                      <a:pt x="4312"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2"/>
              <p:cNvSpPr/>
              <p:nvPr/>
            </p:nvSpPr>
            <p:spPr>
              <a:xfrm>
                <a:off x="5055721" y="3907479"/>
                <a:ext cx="138587" cy="33354"/>
              </a:xfrm>
              <a:custGeom>
                <a:avLst/>
                <a:gdLst/>
                <a:ahLst/>
                <a:cxnLst/>
                <a:rect l="l" t="t" r="r" b="b"/>
                <a:pathLst>
                  <a:path w="4313" h="1038" extrusionOk="0">
                    <a:moveTo>
                      <a:pt x="3855" y="460"/>
                    </a:moveTo>
                    <a:lnTo>
                      <a:pt x="3855" y="580"/>
                    </a:lnTo>
                    <a:lnTo>
                      <a:pt x="459" y="580"/>
                    </a:lnTo>
                    <a:lnTo>
                      <a:pt x="459" y="460"/>
                    </a:lnTo>
                    <a:close/>
                    <a:moveTo>
                      <a:pt x="1" y="1"/>
                    </a:moveTo>
                    <a:lnTo>
                      <a:pt x="1" y="1038"/>
                    </a:lnTo>
                    <a:lnTo>
                      <a:pt x="4312" y="1038"/>
                    </a:lnTo>
                    <a:lnTo>
                      <a:pt x="4312"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2"/>
              <p:cNvSpPr/>
              <p:nvPr/>
            </p:nvSpPr>
            <p:spPr>
              <a:xfrm>
                <a:off x="5055721" y="3975730"/>
                <a:ext cx="138587" cy="33354"/>
              </a:xfrm>
              <a:custGeom>
                <a:avLst/>
                <a:gdLst/>
                <a:ahLst/>
                <a:cxnLst/>
                <a:rect l="l" t="t" r="r" b="b"/>
                <a:pathLst>
                  <a:path w="4313" h="1038" extrusionOk="0">
                    <a:moveTo>
                      <a:pt x="3855" y="459"/>
                    </a:moveTo>
                    <a:lnTo>
                      <a:pt x="3855" y="579"/>
                    </a:lnTo>
                    <a:lnTo>
                      <a:pt x="459" y="579"/>
                    </a:lnTo>
                    <a:lnTo>
                      <a:pt x="459" y="459"/>
                    </a:lnTo>
                    <a:close/>
                    <a:moveTo>
                      <a:pt x="1" y="1"/>
                    </a:moveTo>
                    <a:lnTo>
                      <a:pt x="1" y="1037"/>
                    </a:lnTo>
                    <a:lnTo>
                      <a:pt x="4312" y="1037"/>
                    </a:lnTo>
                    <a:lnTo>
                      <a:pt x="4312"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2"/>
              <p:cNvSpPr/>
              <p:nvPr/>
            </p:nvSpPr>
            <p:spPr>
              <a:xfrm>
                <a:off x="5055721" y="4043982"/>
                <a:ext cx="138587" cy="33321"/>
              </a:xfrm>
              <a:custGeom>
                <a:avLst/>
                <a:gdLst/>
                <a:ahLst/>
                <a:cxnLst/>
                <a:rect l="l" t="t" r="r" b="b"/>
                <a:pathLst>
                  <a:path w="4313" h="1037" extrusionOk="0">
                    <a:moveTo>
                      <a:pt x="3855" y="458"/>
                    </a:moveTo>
                    <a:lnTo>
                      <a:pt x="3855" y="579"/>
                    </a:lnTo>
                    <a:lnTo>
                      <a:pt x="459" y="579"/>
                    </a:lnTo>
                    <a:lnTo>
                      <a:pt x="459" y="458"/>
                    </a:lnTo>
                    <a:close/>
                    <a:moveTo>
                      <a:pt x="1" y="0"/>
                    </a:moveTo>
                    <a:lnTo>
                      <a:pt x="1" y="1036"/>
                    </a:lnTo>
                    <a:lnTo>
                      <a:pt x="4312" y="1036"/>
                    </a:lnTo>
                    <a:lnTo>
                      <a:pt x="4312"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4677832" y="3709569"/>
                <a:ext cx="609457" cy="663311"/>
              </a:xfrm>
              <a:custGeom>
                <a:avLst/>
                <a:gdLst/>
                <a:ahLst/>
                <a:cxnLst/>
                <a:rect l="l" t="t" r="r" b="b"/>
                <a:pathLst>
                  <a:path w="18967" h="20643" extrusionOk="0">
                    <a:moveTo>
                      <a:pt x="10124" y="0"/>
                    </a:moveTo>
                    <a:lnTo>
                      <a:pt x="10124" y="20185"/>
                    </a:lnTo>
                    <a:lnTo>
                      <a:pt x="0" y="20185"/>
                    </a:lnTo>
                    <a:lnTo>
                      <a:pt x="0" y="20642"/>
                    </a:lnTo>
                    <a:lnTo>
                      <a:pt x="10583" y="20642"/>
                    </a:lnTo>
                    <a:lnTo>
                      <a:pt x="10583" y="459"/>
                    </a:lnTo>
                    <a:lnTo>
                      <a:pt x="17331" y="459"/>
                    </a:lnTo>
                    <a:lnTo>
                      <a:pt x="17331" y="20642"/>
                    </a:lnTo>
                    <a:lnTo>
                      <a:pt x="18966" y="20642"/>
                    </a:lnTo>
                    <a:lnTo>
                      <a:pt x="18966" y="20185"/>
                    </a:lnTo>
                    <a:lnTo>
                      <a:pt x="17789" y="20185"/>
                    </a:lnTo>
                    <a:lnTo>
                      <a:pt x="1778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32"/>
            <p:cNvGrpSpPr/>
            <p:nvPr/>
          </p:nvGrpSpPr>
          <p:grpSpPr>
            <a:xfrm>
              <a:off x="5287275" y="3262945"/>
              <a:ext cx="368528" cy="1109921"/>
              <a:chOff x="5287275" y="3262945"/>
              <a:chExt cx="368528" cy="1109921"/>
            </a:xfrm>
          </p:grpSpPr>
          <p:sp>
            <p:nvSpPr>
              <p:cNvPr id="714" name="Google Shape;714;p32"/>
              <p:cNvSpPr/>
              <p:nvPr/>
            </p:nvSpPr>
            <p:spPr>
              <a:xfrm>
                <a:off x="5391581" y="3366447"/>
                <a:ext cx="60024" cy="109508"/>
              </a:xfrm>
              <a:custGeom>
                <a:avLst/>
                <a:gdLst/>
                <a:ahLst/>
                <a:cxnLst/>
                <a:rect l="l" t="t" r="r" b="b"/>
                <a:pathLst>
                  <a:path w="1868" h="3408" extrusionOk="0">
                    <a:moveTo>
                      <a:pt x="936" y="459"/>
                    </a:moveTo>
                    <a:cubicBezTo>
                      <a:pt x="1197" y="459"/>
                      <a:pt x="1409" y="670"/>
                      <a:pt x="1409" y="932"/>
                    </a:cubicBezTo>
                    <a:lnTo>
                      <a:pt x="1409" y="2477"/>
                    </a:lnTo>
                    <a:cubicBezTo>
                      <a:pt x="1409" y="2738"/>
                      <a:pt x="1197" y="2949"/>
                      <a:pt x="936" y="2949"/>
                    </a:cubicBezTo>
                    <a:cubicBezTo>
                      <a:pt x="674" y="2949"/>
                      <a:pt x="458" y="2738"/>
                      <a:pt x="458" y="2477"/>
                    </a:cubicBezTo>
                    <a:lnTo>
                      <a:pt x="458" y="932"/>
                    </a:lnTo>
                    <a:cubicBezTo>
                      <a:pt x="458" y="670"/>
                      <a:pt x="674" y="459"/>
                      <a:pt x="936" y="459"/>
                    </a:cubicBezTo>
                    <a:close/>
                    <a:moveTo>
                      <a:pt x="936" y="1"/>
                    </a:moveTo>
                    <a:cubicBezTo>
                      <a:pt x="423" y="1"/>
                      <a:pt x="0" y="419"/>
                      <a:pt x="0" y="932"/>
                    </a:cubicBezTo>
                    <a:lnTo>
                      <a:pt x="0" y="2477"/>
                    </a:lnTo>
                    <a:cubicBezTo>
                      <a:pt x="0" y="2990"/>
                      <a:pt x="423" y="3408"/>
                      <a:pt x="936" y="3408"/>
                    </a:cubicBezTo>
                    <a:cubicBezTo>
                      <a:pt x="1450" y="3408"/>
                      <a:pt x="1867" y="2990"/>
                      <a:pt x="1867" y="2477"/>
                    </a:cubicBezTo>
                    <a:lnTo>
                      <a:pt x="1867" y="932"/>
                    </a:lnTo>
                    <a:cubicBezTo>
                      <a:pt x="1867" y="419"/>
                      <a:pt x="1450"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2"/>
              <p:cNvSpPr/>
              <p:nvPr/>
            </p:nvSpPr>
            <p:spPr>
              <a:xfrm>
                <a:off x="5485346" y="3366447"/>
                <a:ext cx="60024" cy="109508"/>
              </a:xfrm>
              <a:custGeom>
                <a:avLst/>
                <a:gdLst/>
                <a:ahLst/>
                <a:cxnLst/>
                <a:rect l="l" t="t" r="r" b="b"/>
                <a:pathLst>
                  <a:path w="1868" h="3408" extrusionOk="0">
                    <a:moveTo>
                      <a:pt x="936" y="459"/>
                    </a:moveTo>
                    <a:cubicBezTo>
                      <a:pt x="1198" y="459"/>
                      <a:pt x="1410" y="670"/>
                      <a:pt x="1410" y="932"/>
                    </a:cubicBezTo>
                    <a:lnTo>
                      <a:pt x="1410" y="2477"/>
                    </a:lnTo>
                    <a:cubicBezTo>
                      <a:pt x="1410" y="2738"/>
                      <a:pt x="1198" y="2949"/>
                      <a:pt x="936" y="2949"/>
                    </a:cubicBezTo>
                    <a:cubicBezTo>
                      <a:pt x="675" y="2949"/>
                      <a:pt x="459" y="2738"/>
                      <a:pt x="459" y="2477"/>
                    </a:cubicBezTo>
                    <a:lnTo>
                      <a:pt x="459" y="932"/>
                    </a:lnTo>
                    <a:cubicBezTo>
                      <a:pt x="459" y="670"/>
                      <a:pt x="675" y="459"/>
                      <a:pt x="936" y="459"/>
                    </a:cubicBezTo>
                    <a:close/>
                    <a:moveTo>
                      <a:pt x="936" y="1"/>
                    </a:moveTo>
                    <a:cubicBezTo>
                      <a:pt x="418" y="1"/>
                      <a:pt x="0" y="419"/>
                      <a:pt x="0" y="932"/>
                    </a:cubicBezTo>
                    <a:lnTo>
                      <a:pt x="0" y="2477"/>
                    </a:lnTo>
                    <a:cubicBezTo>
                      <a:pt x="0" y="2990"/>
                      <a:pt x="418" y="3408"/>
                      <a:pt x="936" y="3408"/>
                    </a:cubicBezTo>
                    <a:cubicBezTo>
                      <a:pt x="1449" y="3408"/>
                      <a:pt x="1867" y="2990"/>
                      <a:pt x="1867" y="2477"/>
                    </a:cubicBezTo>
                    <a:lnTo>
                      <a:pt x="1867" y="932"/>
                    </a:lnTo>
                    <a:cubicBezTo>
                      <a:pt x="1867" y="419"/>
                      <a:pt x="1449"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2"/>
              <p:cNvSpPr/>
              <p:nvPr/>
            </p:nvSpPr>
            <p:spPr>
              <a:xfrm>
                <a:off x="5391581" y="3529460"/>
                <a:ext cx="60024" cy="109508"/>
              </a:xfrm>
              <a:custGeom>
                <a:avLst/>
                <a:gdLst/>
                <a:ahLst/>
                <a:cxnLst/>
                <a:rect l="l" t="t" r="r" b="b"/>
                <a:pathLst>
                  <a:path w="1868" h="3408" extrusionOk="0">
                    <a:moveTo>
                      <a:pt x="936" y="458"/>
                    </a:moveTo>
                    <a:cubicBezTo>
                      <a:pt x="1197" y="458"/>
                      <a:pt x="1409" y="669"/>
                      <a:pt x="1409" y="931"/>
                    </a:cubicBezTo>
                    <a:lnTo>
                      <a:pt x="1409" y="2471"/>
                    </a:lnTo>
                    <a:cubicBezTo>
                      <a:pt x="1409" y="2737"/>
                      <a:pt x="1197" y="2948"/>
                      <a:pt x="936" y="2948"/>
                    </a:cubicBezTo>
                    <a:cubicBezTo>
                      <a:pt x="674" y="2948"/>
                      <a:pt x="458" y="2737"/>
                      <a:pt x="458" y="2471"/>
                    </a:cubicBezTo>
                    <a:lnTo>
                      <a:pt x="458" y="931"/>
                    </a:lnTo>
                    <a:cubicBezTo>
                      <a:pt x="458" y="669"/>
                      <a:pt x="674" y="458"/>
                      <a:pt x="936" y="458"/>
                    </a:cubicBezTo>
                    <a:close/>
                    <a:moveTo>
                      <a:pt x="936" y="0"/>
                    </a:moveTo>
                    <a:cubicBezTo>
                      <a:pt x="423" y="0"/>
                      <a:pt x="0" y="418"/>
                      <a:pt x="0" y="931"/>
                    </a:cubicBezTo>
                    <a:lnTo>
                      <a:pt x="0" y="2471"/>
                    </a:lnTo>
                    <a:cubicBezTo>
                      <a:pt x="0" y="2989"/>
                      <a:pt x="423" y="3407"/>
                      <a:pt x="936" y="3407"/>
                    </a:cubicBezTo>
                    <a:cubicBezTo>
                      <a:pt x="1450" y="3407"/>
                      <a:pt x="1867" y="2989"/>
                      <a:pt x="1867" y="2471"/>
                    </a:cubicBezTo>
                    <a:lnTo>
                      <a:pt x="1867" y="931"/>
                    </a:lnTo>
                    <a:cubicBezTo>
                      <a:pt x="1867" y="418"/>
                      <a:pt x="1450" y="0"/>
                      <a:pt x="93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5485346" y="3529460"/>
                <a:ext cx="60024" cy="109508"/>
              </a:xfrm>
              <a:custGeom>
                <a:avLst/>
                <a:gdLst/>
                <a:ahLst/>
                <a:cxnLst/>
                <a:rect l="l" t="t" r="r" b="b"/>
                <a:pathLst>
                  <a:path w="1868" h="3408" extrusionOk="0">
                    <a:moveTo>
                      <a:pt x="936" y="458"/>
                    </a:moveTo>
                    <a:cubicBezTo>
                      <a:pt x="1198" y="458"/>
                      <a:pt x="1410" y="669"/>
                      <a:pt x="1410" y="931"/>
                    </a:cubicBezTo>
                    <a:lnTo>
                      <a:pt x="1410" y="2471"/>
                    </a:lnTo>
                    <a:cubicBezTo>
                      <a:pt x="1410" y="2737"/>
                      <a:pt x="1198" y="2948"/>
                      <a:pt x="936" y="2948"/>
                    </a:cubicBezTo>
                    <a:cubicBezTo>
                      <a:pt x="675" y="2948"/>
                      <a:pt x="459" y="2737"/>
                      <a:pt x="459" y="2471"/>
                    </a:cubicBezTo>
                    <a:lnTo>
                      <a:pt x="459" y="931"/>
                    </a:lnTo>
                    <a:cubicBezTo>
                      <a:pt x="459" y="669"/>
                      <a:pt x="675" y="458"/>
                      <a:pt x="936" y="458"/>
                    </a:cubicBezTo>
                    <a:close/>
                    <a:moveTo>
                      <a:pt x="936" y="0"/>
                    </a:moveTo>
                    <a:cubicBezTo>
                      <a:pt x="418" y="0"/>
                      <a:pt x="0" y="418"/>
                      <a:pt x="0" y="931"/>
                    </a:cubicBezTo>
                    <a:lnTo>
                      <a:pt x="0" y="2471"/>
                    </a:lnTo>
                    <a:cubicBezTo>
                      <a:pt x="0" y="2989"/>
                      <a:pt x="418" y="3407"/>
                      <a:pt x="936" y="3407"/>
                    </a:cubicBezTo>
                    <a:cubicBezTo>
                      <a:pt x="1449" y="3407"/>
                      <a:pt x="1867" y="2989"/>
                      <a:pt x="1867" y="2471"/>
                    </a:cubicBezTo>
                    <a:lnTo>
                      <a:pt x="1867" y="931"/>
                    </a:lnTo>
                    <a:cubicBezTo>
                      <a:pt x="1867" y="418"/>
                      <a:pt x="1449" y="0"/>
                      <a:pt x="93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5391581" y="3692441"/>
                <a:ext cx="60024" cy="109508"/>
              </a:xfrm>
              <a:custGeom>
                <a:avLst/>
                <a:gdLst/>
                <a:ahLst/>
                <a:cxnLst/>
                <a:rect l="l" t="t" r="r" b="b"/>
                <a:pathLst>
                  <a:path w="1868" h="3408" extrusionOk="0">
                    <a:moveTo>
                      <a:pt x="936" y="454"/>
                    </a:moveTo>
                    <a:cubicBezTo>
                      <a:pt x="1197" y="454"/>
                      <a:pt x="1409" y="670"/>
                      <a:pt x="1409" y="932"/>
                    </a:cubicBezTo>
                    <a:lnTo>
                      <a:pt x="1409" y="2472"/>
                    </a:lnTo>
                    <a:cubicBezTo>
                      <a:pt x="1409" y="2732"/>
                      <a:pt x="1197" y="2949"/>
                      <a:pt x="936" y="2949"/>
                    </a:cubicBezTo>
                    <a:cubicBezTo>
                      <a:pt x="674" y="2949"/>
                      <a:pt x="458" y="2732"/>
                      <a:pt x="458" y="2472"/>
                    </a:cubicBezTo>
                    <a:lnTo>
                      <a:pt x="458" y="932"/>
                    </a:lnTo>
                    <a:cubicBezTo>
                      <a:pt x="458" y="670"/>
                      <a:pt x="674" y="454"/>
                      <a:pt x="936" y="454"/>
                    </a:cubicBezTo>
                    <a:close/>
                    <a:moveTo>
                      <a:pt x="936" y="1"/>
                    </a:moveTo>
                    <a:cubicBezTo>
                      <a:pt x="423" y="1"/>
                      <a:pt x="0" y="419"/>
                      <a:pt x="0" y="932"/>
                    </a:cubicBezTo>
                    <a:lnTo>
                      <a:pt x="0" y="2472"/>
                    </a:lnTo>
                    <a:cubicBezTo>
                      <a:pt x="0" y="2985"/>
                      <a:pt x="423" y="3408"/>
                      <a:pt x="936" y="3408"/>
                    </a:cubicBezTo>
                    <a:cubicBezTo>
                      <a:pt x="1450" y="3408"/>
                      <a:pt x="1867" y="2985"/>
                      <a:pt x="1867" y="2472"/>
                    </a:cubicBezTo>
                    <a:lnTo>
                      <a:pt x="1867" y="932"/>
                    </a:lnTo>
                    <a:cubicBezTo>
                      <a:pt x="1867" y="419"/>
                      <a:pt x="1450"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2"/>
              <p:cNvSpPr/>
              <p:nvPr/>
            </p:nvSpPr>
            <p:spPr>
              <a:xfrm>
                <a:off x="5485346" y="3692441"/>
                <a:ext cx="60024" cy="109508"/>
              </a:xfrm>
              <a:custGeom>
                <a:avLst/>
                <a:gdLst/>
                <a:ahLst/>
                <a:cxnLst/>
                <a:rect l="l" t="t" r="r" b="b"/>
                <a:pathLst>
                  <a:path w="1868" h="3408" extrusionOk="0">
                    <a:moveTo>
                      <a:pt x="936" y="454"/>
                    </a:moveTo>
                    <a:cubicBezTo>
                      <a:pt x="1198" y="454"/>
                      <a:pt x="1410" y="670"/>
                      <a:pt x="1410" y="932"/>
                    </a:cubicBezTo>
                    <a:lnTo>
                      <a:pt x="1410" y="2472"/>
                    </a:lnTo>
                    <a:cubicBezTo>
                      <a:pt x="1410" y="2732"/>
                      <a:pt x="1198" y="2949"/>
                      <a:pt x="936" y="2949"/>
                    </a:cubicBezTo>
                    <a:cubicBezTo>
                      <a:pt x="675" y="2949"/>
                      <a:pt x="459" y="2732"/>
                      <a:pt x="459" y="2472"/>
                    </a:cubicBezTo>
                    <a:lnTo>
                      <a:pt x="459" y="932"/>
                    </a:lnTo>
                    <a:cubicBezTo>
                      <a:pt x="459" y="670"/>
                      <a:pt x="675" y="454"/>
                      <a:pt x="936" y="454"/>
                    </a:cubicBezTo>
                    <a:close/>
                    <a:moveTo>
                      <a:pt x="936" y="1"/>
                    </a:moveTo>
                    <a:cubicBezTo>
                      <a:pt x="418" y="1"/>
                      <a:pt x="0" y="419"/>
                      <a:pt x="0" y="932"/>
                    </a:cubicBezTo>
                    <a:lnTo>
                      <a:pt x="0" y="2472"/>
                    </a:lnTo>
                    <a:cubicBezTo>
                      <a:pt x="0" y="2985"/>
                      <a:pt x="418" y="3408"/>
                      <a:pt x="936" y="3408"/>
                    </a:cubicBezTo>
                    <a:cubicBezTo>
                      <a:pt x="1449" y="3408"/>
                      <a:pt x="1867" y="2985"/>
                      <a:pt x="1867" y="2472"/>
                    </a:cubicBezTo>
                    <a:lnTo>
                      <a:pt x="1867" y="932"/>
                    </a:lnTo>
                    <a:cubicBezTo>
                      <a:pt x="1867" y="419"/>
                      <a:pt x="1449"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2"/>
              <p:cNvSpPr/>
              <p:nvPr/>
            </p:nvSpPr>
            <p:spPr>
              <a:xfrm>
                <a:off x="5287275" y="3262945"/>
                <a:ext cx="368528" cy="1109921"/>
              </a:xfrm>
              <a:custGeom>
                <a:avLst/>
                <a:gdLst/>
                <a:ahLst/>
                <a:cxnLst/>
                <a:rect l="l" t="t" r="r" b="b"/>
                <a:pathLst>
                  <a:path w="11469" h="34542" extrusionOk="0">
                    <a:moveTo>
                      <a:pt x="1158" y="1"/>
                    </a:moveTo>
                    <a:lnTo>
                      <a:pt x="1158" y="34084"/>
                    </a:lnTo>
                    <a:lnTo>
                      <a:pt x="0" y="34084"/>
                    </a:lnTo>
                    <a:lnTo>
                      <a:pt x="0" y="34541"/>
                    </a:lnTo>
                    <a:lnTo>
                      <a:pt x="1611" y="34541"/>
                    </a:lnTo>
                    <a:lnTo>
                      <a:pt x="1611" y="459"/>
                    </a:lnTo>
                    <a:lnTo>
                      <a:pt x="9818" y="459"/>
                    </a:lnTo>
                    <a:lnTo>
                      <a:pt x="9818" y="34541"/>
                    </a:lnTo>
                    <a:lnTo>
                      <a:pt x="11468" y="34541"/>
                    </a:lnTo>
                    <a:lnTo>
                      <a:pt x="11468" y="34084"/>
                    </a:lnTo>
                    <a:lnTo>
                      <a:pt x="10276" y="34084"/>
                    </a:lnTo>
                    <a:lnTo>
                      <a:pt x="10276"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32"/>
            <p:cNvGrpSpPr/>
            <p:nvPr/>
          </p:nvGrpSpPr>
          <p:grpSpPr>
            <a:xfrm>
              <a:off x="6287526" y="3953751"/>
              <a:ext cx="935441" cy="419136"/>
              <a:chOff x="6287526" y="3953751"/>
              <a:chExt cx="935441" cy="419136"/>
            </a:xfrm>
          </p:grpSpPr>
          <p:sp>
            <p:nvSpPr>
              <p:cNvPr id="722" name="Google Shape;722;p32"/>
              <p:cNvSpPr/>
              <p:nvPr/>
            </p:nvSpPr>
            <p:spPr>
              <a:xfrm>
                <a:off x="6617569" y="4021199"/>
                <a:ext cx="64876" cy="157353"/>
              </a:xfrm>
              <a:custGeom>
                <a:avLst/>
                <a:gdLst/>
                <a:ahLst/>
                <a:cxnLst/>
                <a:rect l="l" t="t" r="r" b="b"/>
                <a:pathLst>
                  <a:path w="2019" h="4897" extrusionOk="0">
                    <a:moveTo>
                      <a:pt x="1561" y="458"/>
                    </a:moveTo>
                    <a:lnTo>
                      <a:pt x="1561" y="4439"/>
                    </a:lnTo>
                    <a:lnTo>
                      <a:pt x="459" y="4439"/>
                    </a:lnTo>
                    <a:lnTo>
                      <a:pt x="459" y="458"/>
                    </a:lnTo>
                    <a:close/>
                    <a:moveTo>
                      <a:pt x="0" y="0"/>
                    </a:moveTo>
                    <a:lnTo>
                      <a:pt x="0" y="4896"/>
                    </a:lnTo>
                    <a:lnTo>
                      <a:pt x="2018" y="4896"/>
                    </a:lnTo>
                    <a:lnTo>
                      <a:pt x="2018"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2"/>
              <p:cNvSpPr/>
              <p:nvPr/>
            </p:nvSpPr>
            <p:spPr>
              <a:xfrm>
                <a:off x="6747903" y="4021199"/>
                <a:ext cx="64908" cy="157353"/>
              </a:xfrm>
              <a:custGeom>
                <a:avLst/>
                <a:gdLst/>
                <a:ahLst/>
                <a:cxnLst/>
                <a:rect l="l" t="t" r="r" b="b"/>
                <a:pathLst>
                  <a:path w="2020" h="4897" extrusionOk="0">
                    <a:moveTo>
                      <a:pt x="1560" y="458"/>
                    </a:moveTo>
                    <a:lnTo>
                      <a:pt x="1560" y="4439"/>
                    </a:lnTo>
                    <a:lnTo>
                      <a:pt x="459" y="4439"/>
                    </a:lnTo>
                    <a:lnTo>
                      <a:pt x="459" y="458"/>
                    </a:lnTo>
                    <a:close/>
                    <a:moveTo>
                      <a:pt x="1" y="0"/>
                    </a:moveTo>
                    <a:lnTo>
                      <a:pt x="1" y="4896"/>
                    </a:lnTo>
                    <a:lnTo>
                      <a:pt x="2019" y="4896"/>
                    </a:lnTo>
                    <a:lnTo>
                      <a:pt x="2019"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2"/>
              <p:cNvSpPr/>
              <p:nvPr/>
            </p:nvSpPr>
            <p:spPr>
              <a:xfrm>
                <a:off x="6878397" y="4021199"/>
                <a:ext cx="64876" cy="157353"/>
              </a:xfrm>
              <a:custGeom>
                <a:avLst/>
                <a:gdLst/>
                <a:ahLst/>
                <a:cxnLst/>
                <a:rect l="l" t="t" r="r" b="b"/>
                <a:pathLst>
                  <a:path w="2019" h="4897" extrusionOk="0">
                    <a:moveTo>
                      <a:pt x="1561" y="458"/>
                    </a:moveTo>
                    <a:lnTo>
                      <a:pt x="1561" y="4439"/>
                    </a:lnTo>
                    <a:lnTo>
                      <a:pt x="458" y="4439"/>
                    </a:lnTo>
                    <a:lnTo>
                      <a:pt x="458" y="458"/>
                    </a:lnTo>
                    <a:close/>
                    <a:moveTo>
                      <a:pt x="0" y="0"/>
                    </a:moveTo>
                    <a:lnTo>
                      <a:pt x="0" y="4896"/>
                    </a:lnTo>
                    <a:lnTo>
                      <a:pt x="2018" y="4896"/>
                    </a:lnTo>
                    <a:lnTo>
                      <a:pt x="2018"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2"/>
              <p:cNvSpPr/>
              <p:nvPr/>
            </p:nvSpPr>
            <p:spPr>
              <a:xfrm>
                <a:off x="7008762" y="4021199"/>
                <a:ext cx="64811" cy="157353"/>
              </a:xfrm>
              <a:custGeom>
                <a:avLst/>
                <a:gdLst/>
                <a:ahLst/>
                <a:cxnLst/>
                <a:rect l="l" t="t" r="r" b="b"/>
                <a:pathLst>
                  <a:path w="2017" h="4897" extrusionOk="0">
                    <a:moveTo>
                      <a:pt x="1559" y="458"/>
                    </a:moveTo>
                    <a:lnTo>
                      <a:pt x="1559" y="4439"/>
                    </a:lnTo>
                    <a:lnTo>
                      <a:pt x="458" y="4439"/>
                    </a:lnTo>
                    <a:lnTo>
                      <a:pt x="458" y="458"/>
                    </a:lnTo>
                    <a:close/>
                    <a:moveTo>
                      <a:pt x="0" y="0"/>
                    </a:moveTo>
                    <a:lnTo>
                      <a:pt x="0" y="4896"/>
                    </a:lnTo>
                    <a:lnTo>
                      <a:pt x="2017" y="4896"/>
                    </a:lnTo>
                    <a:lnTo>
                      <a:pt x="2017"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2"/>
              <p:cNvSpPr/>
              <p:nvPr/>
            </p:nvSpPr>
            <p:spPr>
              <a:xfrm>
                <a:off x="6287526" y="3953751"/>
                <a:ext cx="935441" cy="419136"/>
              </a:xfrm>
              <a:custGeom>
                <a:avLst/>
                <a:gdLst/>
                <a:ahLst/>
                <a:cxnLst/>
                <a:rect l="l" t="t" r="r" b="b"/>
                <a:pathLst>
                  <a:path w="29112" h="13044" extrusionOk="0">
                    <a:moveTo>
                      <a:pt x="7519" y="0"/>
                    </a:moveTo>
                    <a:lnTo>
                      <a:pt x="7519" y="12586"/>
                    </a:lnTo>
                    <a:lnTo>
                      <a:pt x="1" y="12586"/>
                    </a:lnTo>
                    <a:lnTo>
                      <a:pt x="1" y="13043"/>
                    </a:lnTo>
                    <a:lnTo>
                      <a:pt x="7977" y="13043"/>
                    </a:lnTo>
                    <a:lnTo>
                      <a:pt x="7977" y="458"/>
                    </a:lnTo>
                    <a:lnTo>
                      <a:pt x="26802" y="458"/>
                    </a:lnTo>
                    <a:lnTo>
                      <a:pt x="26802" y="13043"/>
                    </a:lnTo>
                    <a:lnTo>
                      <a:pt x="29112" y="13043"/>
                    </a:lnTo>
                    <a:lnTo>
                      <a:pt x="29112" y="12586"/>
                    </a:lnTo>
                    <a:lnTo>
                      <a:pt x="27260" y="12586"/>
                    </a:lnTo>
                    <a:lnTo>
                      <a:pt x="27260"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32"/>
            <p:cNvSpPr/>
            <p:nvPr/>
          </p:nvSpPr>
          <p:spPr>
            <a:xfrm>
              <a:off x="7682537" y="4358151"/>
              <a:ext cx="1461418" cy="14749"/>
            </a:xfrm>
            <a:custGeom>
              <a:avLst/>
              <a:gdLst/>
              <a:ahLst/>
              <a:cxnLst/>
              <a:rect l="l" t="t" r="r" b="b"/>
              <a:pathLst>
                <a:path w="45481" h="459" extrusionOk="0">
                  <a:moveTo>
                    <a:pt x="0" y="1"/>
                  </a:moveTo>
                  <a:lnTo>
                    <a:pt x="0" y="458"/>
                  </a:lnTo>
                  <a:lnTo>
                    <a:pt x="45480" y="458"/>
                  </a:lnTo>
                  <a:lnTo>
                    <a:pt x="45480"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7222964" y="3598644"/>
              <a:ext cx="459591" cy="774233"/>
            </a:xfrm>
            <a:custGeom>
              <a:avLst/>
              <a:gdLst/>
              <a:ahLst/>
              <a:cxnLst/>
              <a:rect l="l" t="t" r="r" b="b"/>
              <a:pathLst>
                <a:path w="14303" h="24095" extrusionOk="0">
                  <a:moveTo>
                    <a:pt x="2060" y="1"/>
                  </a:moveTo>
                  <a:lnTo>
                    <a:pt x="2060" y="23637"/>
                  </a:lnTo>
                  <a:lnTo>
                    <a:pt x="1" y="23637"/>
                  </a:lnTo>
                  <a:lnTo>
                    <a:pt x="1" y="24094"/>
                  </a:lnTo>
                  <a:lnTo>
                    <a:pt x="2513" y="24094"/>
                  </a:lnTo>
                  <a:lnTo>
                    <a:pt x="2513" y="458"/>
                  </a:lnTo>
                  <a:lnTo>
                    <a:pt x="8757" y="458"/>
                  </a:lnTo>
                  <a:lnTo>
                    <a:pt x="8757" y="24094"/>
                  </a:lnTo>
                  <a:lnTo>
                    <a:pt x="14302" y="24094"/>
                  </a:lnTo>
                  <a:lnTo>
                    <a:pt x="14302" y="23637"/>
                  </a:lnTo>
                  <a:lnTo>
                    <a:pt x="9215" y="23637"/>
                  </a:lnTo>
                  <a:lnTo>
                    <a:pt x="9215"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 name="Google Shape;729;p32"/>
            <p:cNvGrpSpPr/>
            <p:nvPr/>
          </p:nvGrpSpPr>
          <p:grpSpPr>
            <a:xfrm>
              <a:off x="0" y="3136532"/>
              <a:ext cx="4677721" cy="1236330"/>
              <a:chOff x="0" y="3136532"/>
              <a:chExt cx="4677721" cy="1236330"/>
            </a:xfrm>
          </p:grpSpPr>
          <p:sp>
            <p:nvSpPr>
              <p:cNvPr id="730" name="Google Shape;730;p32"/>
              <p:cNvSpPr/>
              <p:nvPr/>
            </p:nvSpPr>
            <p:spPr>
              <a:xfrm>
                <a:off x="3819836" y="3223325"/>
                <a:ext cx="225281" cy="38045"/>
              </a:xfrm>
              <a:custGeom>
                <a:avLst/>
                <a:gdLst/>
                <a:ahLst/>
                <a:cxnLst/>
                <a:rect l="l" t="t" r="r" b="b"/>
                <a:pathLst>
                  <a:path w="7011" h="1184" extrusionOk="0">
                    <a:moveTo>
                      <a:pt x="6421" y="459"/>
                    </a:moveTo>
                    <a:cubicBezTo>
                      <a:pt x="6492" y="459"/>
                      <a:pt x="6553" y="519"/>
                      <a:pt x="6553" y="595"/>
                    </a:cubicBezTo>
                    <a:cubicBezTo>
                      <a:pt x="6553" y="665"/>
                      <a:pt x="6492" y="725"/>
                      <a:pt x="6421" y="725"/>
                    </a:cubicBezTo>
                    <a:lnTo>
                      <a:pt x="594" y="725"/>
                    </a:lnTo>
                    <a:cubicBezTo>
                      <a:pt x="519" y="725"/>
                      <a:pt x="459" y="665"/>
                      <a:pt x="459" y="595"/>
                    </a:cubicBezTo>
                    <a:cubicBezTo>
                      <a:pt x="459" y="519"/>
                      <a:pt x="519" y="459"/>
                      <a:pt x="594" y="459"/>
                    </a:cubicBezTo>
                    <a:close/>
                    <a:moveTo>
                      <a:pt x="594" y="1"/>
                    </a:moveTo>
                    <a:cubicBezTo>
                      <a:pt x="268" y="1"/>
                      <a:pt x="1" y="268"/>
                      <a:pt x="1" y="595"/>
                    </a:cubicBezTo>
                    <a:cubicBezTo>
                      <a:pt x="1" y="917"/>
                      <a:pt x="268" y="1183"/>
                      <a:pt x="594" y="1183"/>
                    </a:cubicBezTo>
                    <a:lnTo>
                      <a:pt x="6421" y="1183"/>
                    </a:lnTo>
                    <a:cubicBezTo>
                      <a:pt x="6748" y="1183"/>
                      <a:pt x="7011" y="917"/>
                      <a:pt x="7011" y="595"/>
                    </a:cubicBezTo>
                    <a:cubicBezTo>
                      <a:pt x="7011" y="268"/>
                      <a:pt x="6748" y="1"/>
                      <a:pt x="642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3819836" y="3318118"/>
                <a:ext cx="225281" cy="38013"/>
              </a:xfrm>
              <a:custGeom>
                <a:avLst/>
                <a:gdLst/>
                <a:ahLst/>
                <a:cxnLst/>
                <a:rect l="l" t="t" r="r" b="b"/>
                <a:pathLst>
                  <a:path w="7011" h="1183" extrusionOk="0">
                    <a:moveTo>
                      <a:pt x="6421" y="458"/>
                    </a:moveTo>
                    <a:cubicBezTo>
                      <a:pt x="6492" y="458"/>
                      <a:pt x="6553" y="518"/>
                      <a:pt x="6553" y="594"/>
                    </a:cubicBezTo>
                    <a:cubicBezTo>
                      <a:pt x="6553" y="664"/>
                      <a:pt x="6492" y="725"/>
                      <a:pt x="6421" y="725"/>
                    </a:cubicBezTo>
                    <a:lnTo>
                      <a:pt x="594" y="725"/>
                    </a:lnTo>
                    <a:cubicBezTo>
                      <a:pt x="519" y="725"/>
                      <a:pt x="459" y="664"/>
                      <a:pt x="459" y="594"/>
                    </a:cubicBezTo>
                    <a:cubicBezTo>
                      <a:pt x="459" y="518"/>
                      <a:pt x="519" y="458"/>
                      <a:pt x="594" y="458"/>
                    </a:cubicBezTo>
                    <a:close/>
                    <a:moveTo>
                      <a:pt x="594" y="0"/>
                    </a:moveTo>
                    <a:cubicBezTo>
                      <a:pt x="268" y="0"/>
                      <a:pt x="1" y="267"/>
                      <a:pt x="1" y="594"/>
                    </a:cubicBezTo>
                    <a:cubicBezTo>
                      <a:pt x="1" y="915"/>
                      <a:pt x="268" y="1182"/>
                      <a:pt x="594" y="1182"/>
                    </a:cubicBezTo>
                    <a:lnTo>
                      <a:pt x="6421" y="1182"/>
                    </a:lnTo>
                    <a:cubicBezTo>
                      <a:pt x="6748" y="1182"/>
                      <a:pt x="7011" y="915"/>
                      <a:pt x="7011" y="594"/>
                    </a:cubicBezTo>
                    <a:cubicBezTo>
                      <a:pt x="7011" y="267"/>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3819836" y="3412880"/>
                <a:ext cx="225281" cy="38013"/>
              </a:xfrm>
              <a:custGeom>
                <a:avLst/>
                <a:gdLst/>
                <a:ahLst/>
                <a:cxnLst/>
                <a:rect l="l" t="t" r="r" b="b"/>
                <a:pathLst>
                  <a:path w="7011" h="1183" extrusionOk="0">
                    <a:moveTo>
                      <a:pt x="6421" y="458"/>
                    </a:moveTo>
                    <a:cubicBezTo>
                      <a:pt x="6492" y="458"/>
                      <a:pt x="6553" y="518"/>
                      <a:pt x="6553" y="593"/>
                    </a:cubicBezTo>
                    <a:cubicBezTo>
                      <a:pt x="6553" y="665"/>
                      <a:pt x="6492" y="725"/>
                      <a:pt x="6421" y="725"/>
                    </a:cubicBezTo>
                    <a:lnTo>
                      <a:pt x="594" y="725"/>
                    </a:lnTo>
                    <a:cubicBezTo>
                      <a:pt x="519" y="725"/>
                      <a:pt x="459" y="665"/>
                      <a:pt x="459" y="593"/>
                    </a:cubicBezTo>
                    <a:cubicBezTo>
                      <a:pt x="459" y="518"/>
                      <a:pt x="519" y="458"/>
                      <a:pt x="594" y="458"/>
                    </a:cubicBezTo>
                    <a:close/>
                    <a:moveTo>
                      <a:pt x="594" y="0"/>
                    </a:moveTo>
                    <a:cubicBezTo>
                      <a:pt x="268" y="0"/>
                      <a:pt x="1" y="266"/>
                      <a:pt x="1" y="593"/>
                    </a:cubicBezTo>
                    <a:cubicBezTo>
                      <a:pt x="1" y="921"/>
                      <a:pt x="268" y="1183"/>
                      <a:pt x="594" y="1183"/>
                    </a:cubicBezTo>
                    <a:lnTo>
                      <a:pt x="6421" y="1183"/>
                    </a:lnTo>
                    <a:cubicBezTo>
                      <a:pt x="6748" y="1183"/>
                      <a:pt x="7011" y="921"/>
                      <a:pt x="7011" y="593"/>
                    </a:cubicBezTo>
                    <a:cubicBezTo>
                      <a:pt x="7011" y="266"/>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3819836" y="3507610"/>
                <a:ext cx="225281" cy="38013"/>
              </a:xfrm>
              <a:custGeom>
                <a:avLst/>
                <a:gdLst/>
                <a:ahLst/>
                <a:cxnLst/>
                <a:rect l="l" t="t" r="r" b="b"/>
                <a:pathLst>
                  <a:path w="7011" h="1183" extrusionOk="0">
                    <a:moveTo>
                      <a:pt x="6421" y="458"/>
                    </a:moveTo>
                    <a:cubicBezTo>
                      <a:pt x="6492" y="458"/>
                      <a:pt x="6553" y="518"/>
                      <a:pt x="6553" y="594"/>
                    </a:cubicBezTo>
                    <a:cubicBezTo>
                      <a:pt x="6553" y="665"/>
                      <a:pt x="6492" y="725"/>
                      <a:pt x="6421" y="725"/>
                    </a:cubicBezTo>
                    <a:lnTo>
                      <a:pt x="594" y="725"/>
                    </a:lnTo>
                    <a:cubicBezTo>
                      <a:pt x="519" y="725"/>
                      <a:pt x="459" y="665"/>
                      <a:pt x="459" y="594"/>
                    </a:cubicBezTo>
                    <a:cubicBezTo>
                      <a:pt x="459" y="518"/>
                      <a:pt x="519" y="458"/>
                      <a:pt x="594" y="458"/>
                    </a:cubicBezTo>
                    <a:close/>
                    <a:moveTo>
                      <a:pt x="594" y="0"/>
                    </a:moveTo>
                    <a:cubicBezTo>
                      <a:pt x="268" y="0"/>
                      <a:pt x="1" y="267"/>
                      <a:pt x="1" y="594"/>
                    </a:cubicBezTo>
                    <a:cubicBezTo>
                      <a:pt x="1" y="922"/>
                      <a:pt x="268" y="1183"/>
                      <a:pt x="594" y="1183"/>
                    </a:cubicBezTo>
                    <a:lnTo>
                      <a:pt x="6421" y="1183"/>
                    </a:lnTo>
                    <a:cubicBezTo>
                      <a:pt x="6748" y="1183"/>
                      <a:pt x="7011" y="922"/>
                      <a:pt x="7011" y="594"/>
                    </a:cubicBezTo>
                    <a:cubicBezTo>
                      <a:pt x="7011" y="267"/>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2"/>
              <p:cNvSpPr/>
              <p:nvPr/>
            </p:nvSpPr>
            <p:spPr>
              <a:xfrm>
                <a:off x="3819836" y="3602371"/>
                <a:ext cx="225281" cy="38173"/>
              </a:xfrm>
              <a:custGeom>
                <a:avLst/>
                <a:gdLst/>
                <a:ahLst/>
                <a:cxnLst/>
                <a:rect l="l" t="t" r="r" b="b"/>
                <a:pathLst>
                  <a:path w="7011" h="1188" extrusionOk="0">
                    <a:moveTo>
                      <a:pt x="6421" y="458"/>
                    </a:moveTo>
                    <a:cubicBezTo>
                      <a:pt x="6492" y="458"/>
                      <a:pt x="6553" y="519"/>
                      <a:pt x="6553" y="595"/>
                    </a:cubicBezTo>
                    <a:cubicBezTo>
                      <a:pt x="6553" y="670"/>
                      <a:pt x="6492" y="730"/>
                      <a:pt x="6421" y="730"/>
                    </a:cubicBezTo>
                    <a:lnTo>
                      <a:pt x="594" y="730"/>
                    </a:lnTo>
                    <a:cubicBezTo>
                      <a:pt x="519" y="730"/>
                      <a:pt x="459" y="670"/>
                      <a:pt x="459" y="595"/>
                    </a:cubicBezTo>
                    <a:cubicBezTo>
                      <a:pt x="459" y="519"/>
                      <a:pt x="519" y="458"/>
                      <a:pt x="594" y="458"/>
                    </a:cubicBezTo>
                    <a:close/>
                    <a:moveTo>
                      <a:pt x="594" y="1"/>
                    </a:moveTo>
                    <a:cubicBezTo>
                      <a:pt x="268" y="1"/>
                      <a:pt x="1" y="267"/>
                      <a:pt x="1" y="595"/>
                    </a:cubicBezTo>
                    <a:cubicBezTo>
                      <a:pt x="1" y="921"/>
                      <a:pt x="268" y="1188"/>
                      <a:pt x="594" y="1188"/>
                    </a:cubicBezTo>
                    <a:lnTo>
                      <a:pt x="6421" y="1188"/>
                    </a:lnTo>
                    <a:cubicBezTo>
                      <a:pt x="6748" y="1188"/>
                      <a:pt x="7011" y="921"/>
                      <a:pt x="7011" y="595"/>
                    </a:cubicBezTo>
                    <a:cubicBezTo>
                      <a:pt x="7011" y="267"/>
                      <a:pt x="6748" y="1"/>
                      <a:pt x="642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a:off x="3819836" y="3697133"/>
                <a:ext cx="225281" cy="38173"/>
              </a:xfrm>
              <a:custGeom>
                <a:avLst/>
                <a:gdLst/>
                <a:ahLst/>
                <a:cxnLst/>
                <a:rect l="l" t="t" r="r" b="b"/>
                <a:pathLst>
                  <a:path w="7011" h="1188" extrusionOk="0">
                    <a:moveTo>
                      <a:pt x="6421" y="458"/>
                    </a:moveTo>
                    <a:cubicBezTo>
                      <a:pt x="6492" y="458"/>
                      <a:pt x="6553" y="519"/>
                      <a:pt x="6553" y="594"/>
                    </a:cubicBezTo>
                    <a:cubicBezTo>
                      <a:pt x="6553" y="670"/>
                      <a:pt x="6492" y="730"/>
                      <a:pt x="6421" y="730"/>
                    </a:cubicBezTo>
                    <a:lnTo>
                      <a:pt x="594" y="730"/>
                    </a:lnTo>
                    <a:cubicBezTo>
                      <a:pt x="519" y="730"/>
                      <a:pt x="459" y="670"/>
                      <a:pt x="459" y="594"/>
                    </a:cubicBezTo>
                    <a:cubicBezTo>
                      <a:pt x="459" y="519"/>
                      <a:pt x="519" y="458"/>
                      <a:pt x="594" y="458"/>
                    </a:cubicBezTo>
                    <a:close/>
                    <a:moveTo>
                      <a:pt x="594" y="1"/>
                    </a:moveTo>
                    <a:cubicBezTo>
                      <a:pt x="268" y="1"/>
                      <a:pt x="1" y="266"/>
                      <a:pt x="1" y="594"/>
                    </a:cubicBezTo>
                    <a:cubicBezTo>
                      <a:pt x="1" y="921"/>
                      <a:pt x="268" y="1188"/>
                      <a:pt x="594" y="1188"/>
                    </a:cubicBezTo>
                    <a:lnTo>
                      <a:pt x="6421" y="1188"/>
                    </a:lnTo>
                    <a:cubicBezTo>
                      <a:pt x="6748" y="1188"/>
                      <a:pt x="7011" y="921"/>
                      <a:pt x="7011" y="594"/>
                    </a:cubicBezTo>
                    <a:cubicBezTo>
                      <a:pt x="7011" y="266"/>
                      <a:pt x="6748" y="1"/>
                      <a:pt x="642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3819836" y="3791862"/>
                <a:ext cx="225281" cy="38238"/>
              </a:xfrm>
              <a:custGeom>
                <a:avLst/>
                <a:gdLst/>
                <a:ahLst/>
                <a:cxnLst/>
                <a:rect l="l" t="t" r="r" b="b"/>
                <a:pathLst>
                  <a:path w="7011" h="1190" extrusionOk="0">
                    <a:moveTo>
                      <a:pt x="6421" y="459"/>
                    </a:moveTo>
                    <a:cubicBezTo>
                      <a:pt x="6492" y="459"/>
                      <a:pt x="6553" y="519"/>
                      <a:pt x="6553" y="595"/>
                    </a:cubicBezTo>
                    <a:cubicBezTo>
                      <a:pt x="6553" y="670"/>
                      <a:pt x="6492" y="730"/>
                      <a:pt x="6421" y="730"/>
                    </a:cubicBezTo>
                    <a:lnTo>
                      <a:pt x="594" y="730"/>
                    </a:lnTo>
                    <a:cubicBezTo>
                      <a:pt x="519" y="730"/>
                      <a:pt x="459" y="670"/>
                      <a:pt x="459" y="595"/>
                    </a:cubicBezTo>
                    <a:cubicBezTo>
                      <a:pt x="459" y="519"/>
                      <a:pt x="519" y="459"/>
                      <a:pt x="594" y="459"/>
                    </a:cubicBezTo>
                    <a:close/>
                    <a:moveTo>
                      <a:pt x="594" y="1"/>
                    </a:moveTo>
                    <a:cubicBezTo>
                      <a:pt x="268" y="1"/>
                      <a:pt x="1" y="268"/>
                      <a:pt x="1" y="595"/>
                    </a:cubicBezTo>
                    <a:cubicBezTo>
                      <a:pt x="1" y="922"/>
                      <a:pt x="268" y="1189"/>
                      <a:pt x="594" y="1189"/>
                    </a:cubicBezTo>
                    <a:lnTo>
                      <a:pt x="6421" y="1189"/>
                    </a:lnTo>
                    <a:cubicBezTo>
                      <a:pt x="6748" y="1189"/>
                      <a:pt x="7011" y="922"/>
                      <a:pt x="7011" y="595"/>
                    </a:cubicBezTo>
                    <a:cubicBezTo>
                      <a:pt x="7011" y="268"/>
                      <a:pt x="6748" y="1"/>
                      <a:pt x="642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3819836" y="3886785"/>
                <a:ext cx="225281" cy="38045"/>
              </a:xfrm>
              <a:custGeom>
                <a:avLst/>
                <a:gdLst/>
                <a:ahLst/>
                <a:cxnLst/>
                <a:rect l="l" t="t" r="r" b="b"/>
                <a:pathLst>
                  <a:path w="7011" h="1184" extrusionOk="0">
                    <a:moveTo>
                      <a:pt x="6421" y="459"/>
                    </a:moveTo>
                    <a:cubicBezTo>
                      <a:pt x="6492" y="459"/>
                      <a:pt x="6553" y="519"/>
                      <a:pt x="6553" y="590"/>
                    </a:cubicBezTo>
                    <a:cubicBezTo>
                      <a:pt x="6553" y="665"/>
                      <a:pt x="6492" y="725"/>
                      <a:pt x="6421" y="725"/>
                    </a:cubicBezTo>
                    <a:lnTo>
                      <a:pt x="594" y="725"/>
                    </a:lnTo>
                    <a:cubicBezTo>
                      <a:pt x="519" y="725"/>
                      <a:pt x="459" y="665"/>
                      <a:pt x="459" y="590"/>
                    </a:cubicBezTo>
                    <a:cubicBezTo>
                      <a:pt x="459" y="519"/>
                      <a:pt x="519" y="459"/>
                      <a:pt x="594" y="459"/>
                    </a:cubicBezTo>
                    <a:close/>
                    <a:moveTo>
                      <a:pt x="594" y="1"/>
                    </a:moveTo>
                    <a:cubicBezTo>
                      <a:pt x="268" y="1"/>
                      <a:pt x="1" y="263"/>
                      <a:pt x="1" y="590"/>
                    </a:cubicBezTo>
                    <a:cubicBezTo>
                      <a:pt x="1" y="916"/>
                      <a:pt x="268" y="1183"/>
                      <a:pt x="594" y="1183"/>
                    </a:cubicBezTo>
                    <a:lnTo>
                      <a:pt x="6421" y="1183"/>
                    </a:lnTo>
                    <a:cubicBezTo>
                      <a:pt x="6748" y="1183"/>
                      <a:pt x="7011" y="916"/>
                      <a:pt x="7011" y="590"/>
                    </a:cubicBezTo>
                    <a:cubicBezTo>
                      <a:pt x="7011" y="263"/>
                      <a:pt x="6748" y="1"/>
                      <a:pt x="642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3819836" y="3981578"/>
                <a:ext cx="225281" cy="38013"/>
              </a:xfrm>
              <a:custGeom>
                <a:avLst/>
                <a:gdLst/>
                <a:ahLst/>
                <a:cxnLst/>
                <a:rect l="l" t="t" r="r" b="b"/>
                <a:pathLst>
                  <a:path w="7011" h="1183" extrusionOk="0">
                    <a:moveTo>
                      <a:pt x="6421" y="458"/>
                    </a:moveTo>
                    <a:cubicBezTo>
                      <a:pt x="6492" y="458"/>
                      <a:pt x="6553" y="518"/>
                      <a:pt x="6553" y="588"/>
                    </a:cubicBezTo>
                    <a:cubicBezTo>
                      <a:pt x="6553" y="664"/>
                      <a:pt x="6492" y="725"/>
                      <a:pt x="6421" y="725"/>
                    </a:cubicBezTo>
                    <a:lnTo>
                      <a:pt x="594" y="725"/>
                    </a:lnTo>
                    <a:cubicBezTo>
                      <a:pt x="519" y="725"/>
                      <a:pt x="459" y="664"/>
                      <a:pt x="459" y="588"/>
                    </a:cubicBezTo>
                    <a:cubicBezTo>
                      <a:pt x="459" y="518"/>
                      <a:pt x="519" y="458"/>
                      <a:pt x="594" y="458"/>
                    </a:cubicBezTo>
                    <a:close/>
                    <a:moveTo>
                      <a:pt x="594" y="0"/>
                    </a:moveTo>
                    <a:cubicBezTo>
                      <a:pt x="268" y="0"/>
                      <a:pt x="1" y="261"/>
                      <a:pt x="1" y="588"/>
                    </a:cubicBezTo>
                    <a:cubicBezTo>
                      <a:pt x="1" y="916"/>
                      <a:pt x="268" y="1182"/>
                      <a:pt x="594" y="1182"/>
                    </a:cubicBezTo>
                    <a:lnTo>
                      <a:pt x="6421" y="1182"/>
                    </a:lnTo>
                    <a:cubicBezTo>
                      <a:pt x="6748" y="1182"/>
                      <a:pt x="7011" y="916"/>
                      <a:pt x="7011" y="588"/>
                    </a:cubicBezTo>
                    <a:cubicBezTo>
                      <a:pt x="7011" y="261"/>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3819836" y="4076308"/>
                <a:ext cx="225281" cy="38045"/>
              </a:xfrm>
              <a:custGeom>
                <a:avLst/>
                <a:gdLst/>
                <a:ahLst/>
                <a:cxnLst/>
                <a:rect l="l" t="t" r="r" b="b"/>
                <a:pathLst>
                  <a:path w="7011" h="1184" extrusionOk="0">
                    <a:moveTo>
                      <a:pt x="6421" y="459"/>
                    </a:moveTo>
                    <a:cubicBezTo>
                      <a:pt x="6492" y="459"/>
                      <a:pt x="6553" y="519"/>
                      <a:pt x="6553" y="589"/>
                    </a:cubicBezTo>
                    <a:cubicBezTo>
                      <a:pt x="6553" y="664"/>
                      <a:pt x="6492" y="725"/>
                      <a:pt x="6421" y="725"/>
                    </a:cubicBezTo>
                    <a:lnTo>
                      <a:pt x="594" y="725"/>
                    </a:lnTo>
                    <a:cubicBezTo>
                      <a:pt x="519" y="725"/>
                      <a:pt x="459" y="664"/>
                      <a:pt x="459" y="589"/>
                    </a:cubicBezTo>
                    <a:cubicBezTo>
                      <a:pt x="459" y="519"/>
                      <a:pt x="519" y="459"/>
                      <a:pt x="594" y="459"/>
                    </a:cubicBezTo>
                    <a:close/>
                    <a:moveTo>
                      <a:pt x="594" y="0"/>
                    </a:moveTo>
                    <a:cubicBezTo>
                      <a:pt x="268" y="0"/>
                      <a:pt x="1" y="267"/>
                      <a:pt x="1" y="589"/>
                    </a:cubicBezTo>
                    <a:cubicBezTo>
                      <a:pt x="1" y="917"/>
                      <a:pt x="268" y="1184"/>
                      <a:pt x="594" y="1184"/>
                    </a:cubicBezTo>
                    <a:lnTo>
                      <a:pt x="6421" y="1184"/>
                    </a:lnTo>
                    <a:cubicBezTo>
                      <a:pt x="6748" y="1184"/>
                      <a:pt x="7011" y="917"/>
                      <a:pt x="7011" y="589"/>
                    </a:cubicBezTo>
                    <a:cubicBezTo>
                      <a:pt x="7011" y="267"/>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a:off x="3819836" y="4171070"/>
                <a:ext cx="225281" cy="38013"/>
              </a:xfrm>
              <a:custGeom>
                <a:avLst/>
                <a:gdLst/>
                <a:ahLst/>
                <a:cxnLst/>
                <a:rect l="l" t="t" r="r" b="b"/>
                <a:pathLst>
                  <a:path w="7011" h="1183" extrusionOk="0">
                    <a:moveTo>
                      <a:pt x="6421" y="458"/>
                    </a:moveTo>
                    <a:cubicBezTo>
                      <a:pt x="6492" y="458"/>
                      <a:pt x="6553" y="518"/>
                      <a:pt x="6553" y="590"/>
                    </a:cubicBezTo>
                    <a:cubicBezTo>
                      <a:pt x="6553" y="665"/>
                      <a:pt x="6492" y="725"/>
                      <a:pt x="6421" y="725"/>
                    </a:cubicBezTo>
                    <a:lnTo>
                      <a:pt x="594" y="725"/>
                    </a:lnTo>
                    <a:cubicBezTo>
                      <a:pt x="519" y="725"/>
                      <a:pt x="459" y="665"/>
                      <a:pt x="459" y="590"/>
                    </a:cubicBezTo>
                    <a:cubicBezTo>
                      <a:pt x="459" y="518"/>
                      <a:pt x="519" y="458"/>
                      <a:pt x="594" y="458"/>
                    </a:cubicBezTo>
                    <a:close/>
                    <a:moveTo>
                      <a:pt x="594" y="0"/>
                    </a:moveTo>
                    <a:cubicBezTo>
                      <a:pt x="268" y="0"/>
                      <a:pt x="1" y="267"/>
                      <a:pt x="1" y="590"/>
                    </a:cubicBezTo>
                    <a:cubicBezTo>
                      <a:pt x="1" y="916"/>
                      <a:pt x="268" y="1183"/>
                      <a:pt x="594" y="1183"/>
                    </a:cubicBezTo>
                    <a:lnTo>
                      <a:pt x="6421" y="1183"/>
                    </a:lnTo>
                    <a:cubicBezTo>
                      <a:pt x="6748" y="1183"/>
                      <a:pt x="7011" y="916"/>
                      <a:pt x="7011" y="590"/>
                    </a:cubicBezTo>
                    <a:cubicBezTo>
                      <a:pt x="7011" y="267"/>
                      <a:pt x="6748" y="0"/>
                      <a:pt x="642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a:off x="4162346" y="3723804"/>
                <a:ext cx="59831" cy="109508"/>
              </a:xfrm>
              <a:custGeom>
                <a:avLst/>
                <a:gdLst/>
                <a:ahLst/>
                <a:cxnLst/>
                <a:rect l="l" t="t" r="r" b="b"/>
                <a:pathLst>
                  <a:path w="1862" h="3408" extrusionOk="0">
                    <a:moveTo>
                      <a:pt x="931" y="458"/>
                    </a:moveTo>
                    <a:cubicBezTo>
                      <a:pt x="1192" y="458"/>
                      <a:pt x="1403" y="670"/>
                      <a:pt x="1403" y="932"/>
                    </a:cubicBezTo>
                    <a:lnTo>
                      <a:pt x="1403" y="2476"/>
                    </a:lnTo>
                    <a:cubicBezTo>
                      <a:pt x="1403" y="2738"/>
                      <a:pt x="1192" y="2950"/>
                      <a:pt x="931" y="2950"/>
                    </a:cubicBezTo>
                    <a:cubicBezTo>
                      <a:pt x="669" y="2950"/>
                      <a:pt x="458" y="2738"/>
                      <a:pt x="458" y="2476"/>
                    </a:cubicBezTo>
                    <a:lnTo>
                      <a:pt x="458" y="932"/>
                    </a:lnTo>
                    <a:cubicBezTo>
                      <a:pt x="458" y="670"/>
                      <a:pt x="669" y="458"/>
                      <a:pt x="931" y="458"/>
                    </a:cubicBezTo>
                    <a:close/>
                    <a:moveTo>
                      <a:pt x="931" y="0"/>
                    </a:moveTo>
                    <a:cubicBezTo>
                      <a:pt x="418" y="0"/>
                      <a:pt x="0" y="418"/>
                      <a:pt x="0" y="932"/>
                    </a:cubicBezTo>
                    <a:lnTo>
                      <a:pt x="0" y="2476"/>
                    </a:lnTo>
                    <a:cubicBezTo>
                      <a:pt x="0" y="2990"/>
                      <a:pt x="418" y="3407"/>
                      <a:pt x="931" y="3407"/>
                    </a:cubicBezTo>
                    <a:cubicBezTo>
                      <a:pt x="1444" y="3407"/>
                      <a:pt x="1861" y="2990"/>
                      <a:pt x="1861" y="2476"/>
                    </a:cubicBezTo>
                    <a:lnTo>
                      <a:pt x="1861" y="932"/>
                    </a:lnTo>
                    <a:cubicBezTo>
                      <a:pt x="1861" y="418"/>
                      <a:pt x="1444" y="0"/>
                      <a:pt x="93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4255951" y="3723804"/>
                <a:ext cx="60024" cy="109508"/>
              </a:xfrm>
              <a:custGeom>
                <a:avLst/>
                <a:gdLst/>
                <a:ahLst/>
                <a:cxnLst/>
                <a:rect l="l" t="t" r="r" b="b"/>
                <a:pathLst>
                  <a:path w="1868" h="3408" extrusionOk="0">
                    <a:moveTo>
                      <a:pt x="936" y="458"/>
                    </a:moveTo>
                    <a:cubicBezTo>
                      <a:pt x="1198" y="458"/>
                      <a:pt x="1409" y="670"/>
                      <a:pt x="1409" y="932"/>
                    </a:cubicBezTo>
                    <a:lnTo>
                      <a:pt x="1409" y="2476"/>
                    </a:lnTo>
                    <a:cubicBezTo>
                      <a:pt x="1409" y="2738"/>
                      <a:pt x="1198" y="2950"/>
                      <a:pt x="936" y="2950"/>
                    </a:cubicBezTo>
                    <a:cubicBezTo>
                      <a:pt x="675" y="2950"/>
                      <a:pt x="458" y="2738"/>
                      <a:pt x="458" y="2476"/>
                    </a:cubicBezTo>
                    <a:lnTo>
                      <a:pt x="458" y="932"/>
                    </a:lnTo>
                    <a:cubicBezTo>
                      <a:pt x="458" y="670"/>
                      <a:pt x="675" y="458"/>
                      <a:pt x="936" y="458"/>
                    </a:cubicBezTo>
                    <a:close/>
                    <a:moveTo>
                      <a:pt x="936" y="0"/>
                    </a:moveTo>
                    <a:cubicBezTo>
                      <a:pt x="423" y="0"/>
                      <a:pt x="0" y="418"/>
                      <a:pt x="0" y="932"/>
                    </a:cubicBezTo>
                    <a:lnTo>
                      <a:pt x="0" y="2476"/>
                    </a:lnTo>
                    <a:cubicBezTo>
                      <a:pt x="0" y="2990"/>
                      <a:pt x="423" y="3407"/>
                      <a:pt x="936" y="3407"/>
                    </a:cubicBezTo>
                    <a:cubicBezTo>
                      <a:pt x="1449" y="3407"/>
                      <a:pt x="1867" y="2990"/>
                      <a:pt x="1867" y="2476"/>
                    </a:cubicBezTo>
                    <a:lnTo>
                      <a:pt x="1867" y="932"/>
                    </a:lnTo>
                    <a:cubicBezTo>
                      <a:pt x="1867" y="418"/>
                      <a:pt x="1449" y="0"/>
                      <a:pt x="936"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4162346" y="3886785"/>
                <a:ext cx="59831" cy="109508"/>
              </a:xfrm>
              <a:custGeom>
                <a:avLst/>
                <a:gdLst/>
                <a:ahLst/>
                <a:cxnLst/>
                <a:rect l="l" t="t" r="r" b="b"/>
                <a:pathLst>
                  <a:path w="1862" h="3408" extrusionOk="0">
                    <a:moveTo>
                      <a:pt x="931" y="459"/>
                    </a:moveTo>
                    <a:cubicBezTo>
                      <a:pt x="1192" y="459"/>
                      <a:pt x="1403" y="670"/>
                      <a:pt x="1403" y="932"/>
                    </a:cubicBezTo>
                    <a:lnTo>
                      <a:pt x="1403" y="2472"/>
                    </a:lnTo>
                    <a:cubicBezTo>
                      <a:pt x="1403" y="2734"/>
                      <a:pt x="1192" y="2950"/>
                      <a:pt x="931" y="2950"/>
                    </a:cubicBezTo>
                    <a:cubicBezTo>
                      <a:pt x="669" y="2950"/>
                      <a:pt x="458" y="2734"/>
                      <a:pt x="458" y="2472"/>
                    </a:cubicBezTo>
                    <a:lnTo>
                      <a:pt x="458" y="932"/>
                    </a:lnTo>
                    <a:cubicBezTo>
                      <a:pt x="458" y="670"/>
                      <a:pt x="669" y="459"/>
                      <a:pt x="931" y="459"/>
                    </a:cubicBezTo>
                    <a:close/>
                    <a:moveTo>
                      <a:pt x="931" y="1"/>
                    </a:moveTo>
                    <a:cubicBezTo>
                      <a:pt x="418" y="1"/>
                      <a:pt x="0" y="419"/>
                      <a:pt x="0" y="932"/>
                    </a:cubicBezTo>
                    <a:lnTo>
                      <a:pt x="0" y="2472"/>
                    </a:lnTo>
                    <a:cubicBezTo>
                      <a:pt x="0" y="2985"/>
                      <a:pt x="418" y="3408"/>
                      <a:pt x="931" y="3408"/>
                    </a:cubicBezTo>
                    <a:cubicBezTo>
                      <a:pt x="1444" y="3408"/>
                      <a:pt x="1861" y="2985"/>
                      <a:pt x="1861" y="2472"/>
                    </a:cubicBezTo>
                    <a:lnTo>
                      <a:pt x="1861" y="932"/>
                    </a:lnTo>
                    <a:cubicBezTo>
                      <a:pt x="1861" y="419"/>
                      <a:pt x="1444" y="1"/>
                      <a:pt x="931"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4255951" y="3886785"/>
                <a:ext cx="60024" cy="109508"/>
              </a:xfrm>
              <a:custGeom>
                <a:avLst/>
                <a:gdLst/>
                <a:ahLst/>
                <a:cxnLst/>
                <a:rect l="l" t="t" r="r" b="b"/>
                <a:pathLst>
                  <a:path w="1868" h="3408" extrusionOk="0">
                    <a:moveTo>
                      <a:pt x="936" y="459"/>
                    </a:moveTo>
                    <a:cubicBezTo>
                      <a:pt x="1198" y="459"/>
                      <a:pt x="1409" y="670"/>
                      <a:pt x="1409" y="932"/>
                    </a:cubicBezTo>
                    <a:lnTo>
                      <a:pt x="1409" y="2472"/>
                    </a:lnTo>
                    <a:cubicBezTo>
                      <a:pt x="1409" y="2734"/>
                      <a:pt x="1198" y="2950"/>
                      <a:pt x="936" y="2950"/>
                    </a:cubicBezTo>
                    <a:cubicBezTo>
                      <a:pt x="675" y="2950"/>
                      <a:pt x="458" y="2734"/>
                      <a:pt x="458" y="2472"/>
                    </a:cubicBezTo>
                    <a:lnTo>
                      <a:pt x="458" y="932"/>
                    </a:lnTo>
                    <a:cubicBezTo>
                      <a:pt x="458" y="670"/>
                      <a:pt x="675" y="459"/>
                      <a:pt x="936" y="459"/>
                    </a:cubicBezTo>
                    <a:close/>
                    <a:moveTo>
                      <a:pt x="936" y="1"/>
                    </a:moveTo>
                    <a:cubicBezTo>
                      <a:pt x="423" y="1"/>
                      <a:pt x="0" y="419"/>
                      <a:pt x="0" y="932"/>
                    </a:cubicBezTo>
                    <a:lnTo>
                      <a:pt x="0" y="2472"/>
                    </a:lnTo>
                    <a:cubicBezTo>
                      <a:pt x="0" y="2985"/>
                      <a:pt x="423" y="3408"/>
                      <a:pt x="936" y="3408"/>
                    </a:cubicBezTo>
                    <a:cubicBezTo>
                      <a:pt x="1449" y="3408"/>
                      <a:pt x="1867" y="2985"/>
                      <a:pt x="1867" y="2472"/>
                    </a:cubicBezTo>
                    <a:lnTo>
                      <a:pt x="1867" y="932"/>
                    </a:lnTo>
                    <a:cubicBezTo>
                      <a:pt x="1867" y="419"/>
                      <a:pt x="1449"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4162346" y="4049637"/>
                <a:ext cx="59831" cy="109508"/>
              </a:xfrm>
              <a:custGeom>
                <a:avLst/>
                <a:gdLst/>
                <a:ahLst/>
                <a:cxnLst/>
                <a:rect l="l" t="t" r="r" b="b"/>
                <a:pathLst>
                  <a:path w="1862" h="3408" extrusionOk="0">
                    <a:moveTo>
                      <a:pt x="931" y="458"/>
                    </a:moveTo>
                    <a:cubicBezTo>
                      <a:pt x="1192" y="458"/>
                      <a:pt x="1403" y="674"/>
                      <a:pt x="1403" y="936"/>
                    </a:cubicBezTo>
                    <a:lnTo>
                      <a:pt x="1403" y="2476"/>
                    </a:lnTo>
                    <a:cubicBezTo>
                      <a:pt x="1403" y="2738"/>
                      <a:pt x="1192" y="2950"/>
                      <a:pt x="931" y="2950"/>
                    </a:cubicBezTo>
                    <a:cubicBezTo>
                      <a:pt x="669" y="2950"/>
                      <a:pt x="458" y="2738"/>
                      <a:pt x="458" y="2476"/>
                    </a:cubicBezTo>
                    <a:lnTo>
                      <a:pt x="458" y="936"/>
                    </a:lnTo>
                    <a:cubicBezTo>
                      <a:pt x="458" y="674"/>
                      <a:pt x="669" y="458"/>
                      <a:pt x="931" y="458"/>
                    </a:cubicBezTo>
                    <a:close/>
                    <a:moveTo>
                      <a:pt x="931" y="0"/>
                    </a:moveTo>
                    <a:cubicBezTo>
                      <a:pt x="418" y="0"/>
                      <a:pt x="0" y="418"/>
                      <a:pt x="0" y="936"/>
                    </a:cubicBezTo>
                    <a:lnTo>
                      <a:pt x="0" y="2476"/>
                    </a:lnTo>
                    <a:cubicBezTo>
                      <a:pt x="0" y="2990"/>
                      <a:pt x="418" y="3407"/>
                      <a:pt x="931" y="3407"/>
                    </a:cubicBezTo>
                    <a:cubicBezTo>
                      <a:pt x="1444" y="3407"/>
                      <a:pt x="1861" y="2990"/>
                      <a:pt x="1861" y="2476"/>
                    </a:cubicBezTo>
                    <a:lnTo>
                      <a:pt x="1861" y="936"/>
                    </a:lnTo>
                    <a:cubicBezTo>
                      <a:pt x="1861" y="418"/>
                      <a:pt x="1444" y="0"/>
                      <a:pt x="931" y="0"/>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0" y="3136532"/>
                <a:ext cx="4677721" cy="1236330"/>
              </a:xfrm>
              <a:custGeom>
                <a:avLst/>
                <a:gdLst/>
                <a:ahLst/>
                <a:cxnLst/>
                <a:rect l="l" t="t" r="r" b="b"/>
                <a:pathLst>
                  <a:path w="145576" h="38476" extrusionOk="0">
                    <a:moveTo>
                      <a:pt x="117270" y="0"/>
                    </a:moveTo>
                    <a:lnTo>
                      <a:pt x="117270" y="38018"/>
                    </a:lnTo>
                    <a:lnTo>
                      <a:pt x="1" y="38018"/>
                    </a:lnTo>
                    <a:lnTo>
                      <a:pt x="1" y="38475"/>
                    </a:lnTo>
                    <a:lnTo>
                      <a:pt x="117728" y="38475"/>
                    </a:lnTo>
                    <a:lnTo>
                      <a:pt x="117728" y="458"/>
                    </a:lnTo>
                    <a:lnTo>
                      <a:pt x="127575" y="458"/>
                    </a:lnTo>
                    <a:lnTo>
                      <a:pt x="127575" y="16651"/>
                    </a:lnTo>
                    <a:lnTo>
                      <a:pt x="135572" y="16651"/>
                    </a:lnTo>
                    <a:lnTo>
                      <a:pt x="135572" y="38475"/>
                    </a:lnTo>
                    <a:lnTo>
                      <a:pt x="145575" y="38475"/>
                    </a:lnTo>
                    <a:lnTo>
                      <a:pt x="145575" y="38018"/>
                    </a:lnTo>
                    <a:lnTo>
                      <a:pt x="136029" y="38018"/>
                    </a:lnTo>
                    <a:lnTo>
                      <a:pt x="136029" y="16193"/>
                    </a:lnTo>
                    <a:lnTo>
                      <a:pt x="128033" y="16193"/>
                    </a:lnTo>
                    <a:lnTo>
                      <a:pt x="128033" y="0"/>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4255951" y="4049785"/>
                <a:ext cx="60024" cy="109508"/>
              </a:xfrm>
              <a:custGeom>
                <a:avLst/>
                <a:gdLst/>
                <a:ahLst/>
                <a:cxnLst/>
                <a:rect l="l" t="t" r="r" b="b"/>
                <a:pathLst>
                  <a:path w="1868" h="3408" extrusionOk="0">
                    <a:moveTo>
                      <a:pt x="936" y="459"/>
                    </a:moveTo>
                    <a:cubicBezTo>
                      <a:pt x="1198" y="459"/>
                      <a:pt x="1409" y="670"/>
                      <a:pt x="1409" y="932"/>
                    </a:cubicBezTo>
                    <a:lnTo>
                      <a:pt x="1409" y="2472"/>
                    </a:lnTo>
                    <a:cubicBezTo>
                      <a:pt x="1409" y="2734"/>
                      <a:pt x="1198" y="2950"/>
                      <a:pt x="936" y="2950"/>
                    </a:cubicBezTo>
                    <a:cubicBezTo>
                      <a:pt x="675" y="2950"/>
                      <a:pt x="458" y="2734"/>
                      <a:pt x="458" y="2472"/>
                    </a:cubicBezTo>
                    <a:lnTo>
                      <a:pt x="458" y="932"/>
                    </a:lnTo>
                    <a:cubicBezTo>
                      <a:pt x="458" y="670"/>
                      <a:pt x="675" y="459"/>
                      <a:pt x="936" y="459"/>
                    </a:cubicBezTo>
                    <a:close/>
                    <a:moveTo>
                      <a:pt x="936" y="1"/>
                    </a:moveTo>
                    <a:cubicBezTo>
                      <a:pt x="423" y="1"/>
                      <a:pt x="0" y="419"/>
                      <a:pt x="0" y="932"/>
                    </a:cubicBezTo>
                    <a:lnTo>
                      <a:pt x="0" y="2472"/>
                    </a:lnTo>
                    <a:cubicBezTo>
                      <a:pt x="0" y="2985"/>
                      <a:pt x="423" y="3408"/>
                      <a:pt x="936" y="3408"/>
                    </a:cubicBezTo>
                    <a:cubicBezTo>
                      <a:pt x="1449" y="3408"/>
                      <a:pt x="1867" y="2985"/>
                      <a:pt x="1867" y="2472"/>
                    </a:cubicBezTo>
                    <a:lnTo>
                      <a:pt x="1867" y="932"/>
                    </a:lnTo>
                    <a:cubicBezTo>
                      <a:pt x="1867" y="419"/>
                      <a:pt x="1449" y="1"/>
                      <a:pt x="936" y="1"/>
                    </a:cubicBez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39"/>
          <p:cNvSpPr/>
          <p:nvPr/>
        </p:nvSpPr>
        <p:spPr>
          <a:xfrm>
            <a:off x="2208150" y="1486425"/>
            <a:ext cx="1368600" cy="418200"/>
          </a:xfrm>
          <a:prstGeom prst="rect">
            <a:avLst/>
          </a:pr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5456250" y="1486425"/>
            <a:ext cx="1368600" cy="418200"/>
          </a:xfrm>
          <a:prstGeom prst="rect">
            <a:avLst/>
          </a:pr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2208150" y="3261273"/>
            <a:ext cx="1368600" cy="418200"/>
          </a:xfrm>
          <a:prstGeom prst="rect">
            <a:avLst/>
          </a:pr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5456250" y="3261275"/>
            <a:ext cx="1368600" cy="418200"/>
          </a:xfrm>
          <a:prstGeom prst="rect">
            <a:avLst/>
          </a:pr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9"/>
          <p:cNvSpPr/>
          <p:nvPr/>
        </p:nvSpPr>
        <p:spPr>
          <a:xfrm>
            <a:off x="5456250" y="1049013"/>
            <a:ext cx="51" cy="1286387"/>
          </a:xfrm>
          <a:custGeom>
            <a:avLst/>
            <a:gdLst/>
            <a:ahLst/>
            <a:cxnLst/>
            <a:rect l="l" t="t" r="r" b="b"/>
            <a:pathLst>
              <a:path w="1" h="25153" fill="none" extrusionOk="0">
                <a:moveTo>
                  <a:pt x="1" y="0"/>
                </a:moveTo>
                <a:lnTo>
                  <a:pt x="1" y="25152"/>
                </a:lnTo>
              </a:path>
            </a:pathLst>
          </a:custGeom>
          <a:noFill/>
          <a:ln w="24575" cap="flat" cmpd="sng">
            <a:solidFill>
              <a:srgbClr val="1B1A44"/>
            </a:solidFill>
            <a:prstDash val="solid"/>
            <a:miter lim="120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9"/>
          <p:cNvSpPr txBox="1">
            <a:spLocks noGrp="1"/>
          </p:cNvSpPr>
          <p:nvPr>
            <p:ph type="ctrTitle"/>
          </p:nvPr>
        </p:nvSpPr>
        <p:spPr>
          <a:xfrm>
            <a:off x="6409318" y="1951175"/>
            <a:ext cx="1761182" cy="12414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r>
              <a:rPr lang="ro-RO" dirty="0">
                <a:effectLst>
                  <a:outerShdw blurRad="50800" dist="38100" dir="18900000" algn="bl" rotWithShape="0">
                    <a:prstClr val="black">
                      <a:alpha val="40000"/>
                    </a:prstClr>
                  </a:outerShdw>
                </a:effectLst>
              </a:rPr>
              <a:t>TIPURI DE AUTENTIFICARE</a:t>
            </a:r>
            <a:endParaRPr dirty="0">
              <a:solidFill>
                <a:srgbClr val="21204D"/>
              </a:solidFill>
              <a:effectLst>
                <a:outerShdw blurRad="50800" dist="38100" dir="18900000" algn="bl" rotWithShape="0">
                  <a:prstClr val="black">
                    <a:alpha val="40000"/>
                  </a:prstClr>
                </a:outerShdw>
              </a:effectLst>
            </a:endParaRPr>
          </a:p>
        </p:txBody>
      </p:sp>
      <p:sp>
        <p:nvSpPr>
          <p:cNvPr id="1051" name="Google Shape;1051;p39"/>
          <p:cNvSpPr/>
          <p:nvPr/>
        </p:nvSpPr>
        <p:spPr>
          <a:xfrm>
            <a:off x="2204150" y="1049013"/>
            <a:ext cx="51" cy="1286387"/>
          </a:xfrm>
          <a:custGeom>
            <a:avLst/>
            <a:gdLst/>
            <a:ahLst/>
            <a:cxnLst/>
            <a:rect l="l" t="t" r="r" b="b"/>
            <a:pathLst>
              <a:path w="1" h="25153" fill="none" extrusionOk="0">
                <a:moveTo>
                  <a:pt x="1" y="0"/>
                </a:moveTo>
                <a:lnTo>
                  <a:pt x="1" y="25152"/>
                </a:lnTo>
              </a:path>
            </a:pathLst>
          </a:custGeom>
          <a:noFill/>
          <a:ln w="24575" cap="flat" cmpd="sng">
            <a:solidFill>
              <a:srgbClr val="1B1A44"/>
            </a:solidFill>
            <a:prstDash val="solid"/>
            <a:miter lim="120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9"/>
          <p:cNvSpPr txBox="1">
            <a:spLocks noGrp="1"/>
          </p:cNvSpPr>
          <p:nvPr>
            <p:ph type="subTitle" idx="3"/>
          </p:nvPr>
        </p:nvSpPr>
        <p:spPr>
          <a:xfrm flipH="1">
            <a:off x="616787" y="3139250"/>
            <a:ext cx="1426500" cy="611400"/>
          </a:xfrm>
          <a:prstGeom prst="rect">
            <a:avLst/>
          </a:prstGeom>
        </p:spPr>
        <p:txBody>
          <a:bodyPr spcFirstLastPara="1" wrap="square" lIns="91425" tIns="0" rIns="91425" bIns="126000" anchor="ctr" anchorCtr="0">
            <a:noAutofit/>
          </a:bodyPr>
          <a:lstStyle/>
          <a:p>
            <a:pPr marL="0" lvl="0" indent="0" algn="ctr"/>
            <a:br>
              <a:rPr lang="en-GB" b="1" dirty="0"/>
            </a:br>
            <a:r>
              <a:rPr lang="en-GB" b="1" dirty="0" err="1"/>
              <a:t>Numele</a:t>
            </a:r>
            <a:r>
              <a:rPr lang="en-GB" b="1" dirty="0"/>
              <a:t> de </a:t>
            </a:r>
            <a:r>
              <a:rPr lang="en-GB" b="1" dirty="0" err="1"/>
              <a:t>utilizator</a:t>
            </a:r>
            <a:r>
              <a:rPr lang="en-GB" b="1" dirty="0"/>
              <a:t> </a:t>
            </a:r>
            <a:r>
              <a:rPr lang="en-GB" b="1" dirty="0" err="1"/>
              <a:t>și</a:t>
            </a:r>
            <a:r>
              <a:rPr lang="en-GB" b="1" dirty="0"/>
              <a:t> </a:t>
            </a:r>
            <a:r>
              <a:rPr lang="en-GB" b="1" dirty="0" err="1"/>
              <a:t>parola</a:t>
            </a:r>
            <a:r>
              <a:rPr lang="en-GB" b="1" dirty="0"/>
              <a:t> sunt </a:t>
            </a:r>
            <a:r>
              <a:rPr lang="en-GB" b="1" dirty="0" err="1"/>
              <a:t>transmise</a:t>
            </a:r>
            <a:r>
              <a:rPr lang="en-GB" b="1" dirty="0"/>
              <a:t> </a:t>
            </a:r>
            <a:r>
              <a:rPr lang="en-GB" b="1" dirty="0" err="1"/>
              <a:t>serverului</a:t>
            </a:r>
            <a:r>
              <a:rPr lang="en-GB" b="1" dirty="0"/>
              <a:t> </a:t>
            </a:r>
            <a:r>
              <a:rPr lang="en-GB" b="1" dirty="0" err="1"/>
              <a:t>într</a:t>
            </a:r>
            <a:r>
              <a:rPr lang="en-GB" b="1" dirty="0"/>
              <a:t>-un </a:t>
            </a:r>
            <a:r>
              <a:rPr lang="en-GB" b="1" dirty="0" err="1"/>
              <a:t>șir</a:t>
            </a:r>
            <a:r>
              <a:rPr lang="en-GB" b="1" dirty="0"/>
              <a:t> </a:t>
            </a:r>
            <a:r>
              <a:rPr lang="en-GB" b="1" dirty="0" err="1"/>
              <a:t>codat</a:t>
            </a:r>
            <a:r>
              <a:rPr lang="en-GB" b="1" dirty="0"/>
              <a:t>.</a:t>
            </a:r>
            <a:endParaRPr lang="ro-RO" b="1" dirty="0"/>
          </a:p>
          <a:p>
            <a:pPr marL="0" lvl="0" indent="0" algn="ctr"/>
            <a:r>
              <a:rPr lang="en-GB" b="1" dirty="0" err="1"/>
              <a:t>Aut</a:t>
            </a:r>
            <a:r>
              <a:rPr lang="ro-RO" b="1" dirty="0" err="1"/>
              <a:t>orizare</a:t>
            </a:r>
            <a:r>
              <a:rPr lang="en-GB" b="1" dirty="0"/>
              <a:t>: Basic ENCODEDSTRING</a:t>
            </a:r>
            <a:endParaRPr b="1" dirty="0"/>
          </a:p>
        </p:txBody>
      </p:sp>
      <p:sp>
        <p:nvSpPr>
          <p:cNvPr id="1053" name="Google Shape;1053;p39"/>
          <p:cNvSpPr/>
          <p:nvPr/>
        </p:nvSpPr>
        <p:spPr>
          <a:xfrm>
            <a:off x="2204150" y="2808113"/>
            <a:ext cx="51" cy="1286387"/>
          </a:xfrm>
          <a:custGeom>
            <a:avLst/>
            <a:gdLst/>
            <a:ahLst/>
            <a:cxnLst/>
            <a:rect l="l" t="t" r="r" b="b"/>
            <a:pathLst>
              <a:path w="1" h="25153" fill="none" extrusionOk="0">
                <a:moveTo>
                  <a:pt x="1" y="0"/>
                </a:moveTo>
                <a:lnTo>
                  <a:pt x="1" y="25152"/>
                </a:lnTo>
              </a:path>
            </a:pathLst>
          </a:custGeom>
          <a:noFill/>
          <a:ln w="24575" cap="flat" cmpd="sng">
            <a:solidFill>
              <a:srgbClr val="1B1A44"/>
            </a:solidFill>
            <a:prstDash val="solid"/>
            <a:miter lim="120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9"/>
          <p:cNvSpPr/>
          <p:nvPr/>
        </p:nvSpPr>
        <p:spPr>
          <a:xfrm>
            <a:off x="5456250" y="2808113"/>
            <a:ext cx="51" cy="1286387"/>
          </a:xfrm>
          <a:custGeom>
            <a:avLst/>
            <a:gdLst/>
            <a:ahLst/>
            <a:cxnLst/>
            <a:rect l="l" t="t" r="r" b="b"/>
            <a:pathLst>
              <a:path w="1" h="25153" fill="none" extrusionOk="0">
                <a:moveTo>
                  <a:pt x="1" y="0"/>
                </a:moveTo>
                <a:lnTo>
                  <a:pt x="1" y="25152"/>
                </a:lnTo>
              </a:path>
            </a:pathLst>
          </a:custGeom>
          <a:noFill/>
          <a:ln w="24575" cap="flat" cmpd="sng">
            <a:solidFill>
              <a:srgbClr val="1B1A44"/>
            </a:solidFill>
            <a:prstDash val="solid"/>
            <a:miter lim="120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9"/>
          <p:cNvSpPr txBox="1">
            <a:spLocks noGrp="1"/>
          </p:cNvSpPr>
          <p:nvPr>
            <p:ph type="subTitle" idx="6"/>
          </p:nvPr>
        </p:nvSpPr>
        <p:spPr>
          <a:xfrm flipH="1">
            <a:off x="2200237" y="3265001"/>
            <a:ext cx="1220700" cy="418200"/>
          </a:xfrm>
          <a:prstGeom prst="rect">
            <a:avLst/>
          </a:prstGeom>
        </p:spPr>
        <p:txBody>
          <a:bodyPr spcFirstLastPara="1" wrap="square" lIns="91425" tIns="0" rIns="91425" bIns="108000" anchor="ctr" anchorCtr="0">
            <a:noAutofit/>
          </a:bodyPr>
          <a:lstStyle/>
          <a:p>
            <a:pPr marL="0" lvl="0" indent="0" algn="l" rtl="0">
              <a:spcBef>
                <a:spcPts val="800"/>
              </a:spcBef>
              <a:spcAft>
                <a:spcPts val="0"/>
              </a:spcAft>
              <a:buNone/>
            </a:pPr>
            <a:r>
              <a:rPr lang="ro-RO" dirty="0"/>
              <a:t>BASIC HTTP</a:t>
            </a:r>
            <a:endParaRPr dirty="0"/>
          </a:p>
        </p:txBody>
      </p:sp>
      <p:sp>
        <p:nvSpPr>
          <p:cNvPr id="1056" name="Google Shape;1056;p39"/>
          <p:cNvSpPr txBox="1">
            <a:spLocks noGrp="1"/>
          </p:cNvSpPr>
          <p:nvPr>
            <p:ph type="subTitle" idx="7"/>
          </p:nvPr>
        </p:nvSpPr>
        <p:spPr>
          <a:xfrm flipH="1">
            <a:off x="3875642" y="3164669"/>
            <a:ext cx="1426500" cy="611400"/>
          </a:xfrm>
          <a:prstGeom prst="rect">
            <a:avLst/>
          </a:prstGeom>
        </p:spPr>
        <p:txBody>
          <a:bodyPr spcFirstLastPara="1" wrap="square" lIns="91425" tIns="0" rIns="91425" bIns="126000" anchor="ctr" anchorCtr="0">
            <a:noAutofit/>
          </a:bodyPr>
          <a:lstStyle/>
          <a:p>
            <a:pPr marL="0" lvl="0" indent="0" algn="ctr"/>
            <a:br>
              <a:rPr lang="en-GB" dirty="0"/>
            </a:br>
            <a:endParaRPr lang="en-GB" dirty="0"/>
          </a:p>
          <a:p>
            <a:pPr marL="0" lvl="0" indent="0" algn="ctr"/>
            <a:r>
              <a:rPr lang="en-GB" sz="900" b="1" dirty="0"/>
              <a:t>Un flux de </a:t>
            </a:r>
            <a:r>
              <a:rPr lang="en-GB" sz="900" b="1" dirty="0" err="1"/>
              <a:t>secvență</a:t>
            </a:r>
            <a:r>
              <a:rPr lang="en-GB" sz="900" b="1" dirty="0"/>
              <a:t> </a:t>
            </a:r>
            <a:r>
              <a:rPr lang="en-GB" sz="900" b="1" dirty="0" err="1"/>
              <a:t>este</a:t>
            </a:r>
            <a:r>
              <a:rPr lang="en-GB" sz="900" b="1" dirty="0"/>
              <a:t> </a:t>
            </a:r>
            <a:r>
              <a:rPr lang="en-GB" sz="900" b="1" dirty="0" err="1"/>
              <a:t>inițiat</a:t>
            </a:r>
            <a:r>
              <a:rPr lang="en-GB" sz="900" b="1" dirty="0"/>
              <a:t> </a:t>
            </a:r>
            <a:r>
              <a:rPr lang="en-GB" sz="900" b="1" dirty="0" err="1"/>
              <a:t>pentru</a:t>
            </a:r>
            <a:r>
              <a:rPr lang="en-GB" sz="900" b="1" dirty="0"/>
              <a:t> a </a:t>
            </a:r>
            <a:r>
              <a:rPr lang="en-GB" sz="900" b="1" dirty="0" err="1"/>
              <a:t>prelua</a:t>
            </a:r>
            <a:r>
              <a:rPr lang="en-GB" sz="900" b="1" dirty="0"/>
              <a:t> un </a:t>
            </a:r>
            <a:r>
              <a:rPr lang="en-GB" sz="900" b="1" dirty="0" err="1"/>
              <a:t>jeton</a:t>
            </a:r>
            <a:r>
              <a:rPr lang="en-GB" sz="900" b="1" dirty="0"/>
              <a:t> de </a:t>
            </a:r>
            <a:r>
              <a:rPr lang="en-GB" sz="900" b="1" dirty="0" err="1"/>
              <a:t>acces</a:t>
            </a:r>
            <a:r>
              <a:rPr lang="en-GB" sz="900" b="1" dirty="0"/>
              <a:t> de la un </a:t>
            </a:r>
            <a:r>
              <a:rPr lang="en-GB" sz="900" b="1" dirty="0" err="1"/>
              <a:t>furnizor</a:t>
            </a:r>
            <a:r>
              <a:rPr lang="en-GB" sz="900" b="1" dirty="0"/>
              <a:t> de </a:t>
            </a:r>
            <a:r>
              <a:rPr lang="en-GB" sz="900" b="1" dirty="0" err="1"/>
              <a:t>identitate</a:t>
            </a:r>
            <a:r>
              <a:rPr lang="en-GB" sz="900" b="1" dirty="0"/>
              <a:t>. </a:t>
            </a:r>
            <a:r>
              <a:rPr lang="en-GB" sz="900" b="1" dirty="0" err="1"/>
              <a:t>Jetonul</a:t>
            </a:r>
            <a:r>
              <a:rPr lang="en-GB" sz="900" b="1" dirty="0"/>
              <a:t> </a:t>
            </a:r>
            <a:r>
              <a:rPr lang="en-GB" sz="900" b="1" dirty="0" err="1"/>
              <a:t>este</a:t>
            </a:r>
            <a:r>
              <a:rPr lang="en-GB" sz="900" b="1" dirty="0"/>
              <a:t> </a:t>
            </a:r>
            <a:r>
              <a:rPr lang="en-GB" sz="900" b="1" dirty="0" err="1"/>
              <a:t>apoi</a:t>
            </a:r>
            <a:r>
              <a:rPr lang="en-GB" sz="900" b="1" dirty="0"/>
              <a:t> </a:t>
            </a:r>
            <a:r>
              <a:rPr lang="en-GB" sz="900" b="1" dirty="0" err="1"/>
              <a:t>transmis</a:t>
            </a:r>
            <a:r>
              <a:rPr lang="en-GB" sz="900" b="1" dirty="0"/>
              <a:t> cu </a:t>
            </a:r>
            <a:r>
              <a:rPr lang="en-GB" sz="900" b="1" dirty="0" err="1"/>
              <a:t>fiecare</a:t>
            </a:r>
            <a:r>
              <a:rPr lang="en-GB" sz="900" b="1" dirty="0"/>
              <a:t> </a:t>
            </a:r>
            <a:r>
              <a:rPr lang="en-GB" sz="900" b="1" dirty="0" err="1"/>
              <a:t>apel</a:t>
            </a:r>
            <a:r>
              <a:rPr lang="en-GB" sz="900" b="1" dirty="0"/>
              <a:t> API. </a:t>
            </a:r>
            <a:r>
              <a:rPr lang="en-GB" sz="900" b="1" dirty="0" err="1"/>
              <a:t>Drepturile</a:t>
            </a:r>
            <a:r>
              <a:rPr lang="en-GB" sz="900" b="1" dirty="0"/>
              <a:t> </a:t>
            </a:r>
            <a:r>
              <a:rPr lang="en-GB" sz="900" b="1" dirty="0" err="1"/>
              <a:t>utilizatorului</a:t>
            </a:r>
            <a:r>
              <a:rPr lang="en-GB" sz="900" b="1" dirty="0"/>
              <a:t> sunt </a:t>
            </a:r>
            <a:r>
              <a:rPr lang="en-GB" sz="900" b="1" dirty="0" err="1"/>
              <a:t>asociate</a:t>
            </a:r>
            <a:r>
              <a:rPr lang="en-GB" sz="900" b="1" dirty="0"/>
              <a:t> cu </a:t>
            </a:r>
            <a:r>
              <a:rPr lang="en-GB" sz="900" b="1" dirty="0" err="1"/>
              <a:t>jetonul</a:t>
            </a:r>
            <a:r>
              <a:rPr lang="en-GB" sz="900" b="1" dirty="0"/>
              <a:t> (</a:t>
            </a:r>
            <a:r>
              <a:rPr lang="en-GB" sz="900" b="1" dirty="0" err="1"/>
              <a:t>domeniul</a:t>
            </a:r>
            <a:r>
              <a:rPr lang="en-GB" sz="900" b="1" dirty="0"/>
              <a:t> OAuth). </a:t>
            </a:r>
          </a:p>
          <a:p>
            <a:pPr marL="0" lvl="0" indent="0" algn="ctr"/>
            <a:r>
              <a:rPr lang="en-GB" sz="900" b="1" dirty="0" err="1"/>
              <a:t>Jetonul</a:t>
            </a:r>
            <a:r>
              <a:rPr lang="en-GB" sz="900" b="1" dirty="0"/>
              <a:t> </a:t>
            </a:r>
            <a:r>
              <a:rPr lang="en-GB" sz="900" b="1" dirty="0" err="1"/>
              <a:t>expiră</a:t>
            </a:r>
            <a:r>
              <a:rPr lang="en-GB" sz="900" b="1" dirty="0"/>
              <a:t>. </a:t>
            </a:r>
            <a:r>
              <a:rPr lang="en-GB" sz="900" b="1" dirty="0" err="1"/>
              <a:t>Poate</a:t>
            </a:r>
            <a:r>
              <a:rPr lang="en-GB" sz="900" b="1" dirty="0"/>
              <a:t> fi </a:t>
            </a:r>
            <a:r>
              <a:rPr lang="en-GB" sz="900" b="1" dirty="0" err="1"/>
              <a:t>revocat</a:t>
            </a:r>
            <a:r>
              <a:rPr lang="en-GB" sz="900" b="1" dirty="0"/>
              <a:t>. De </a:t>
            </a:r>
            <a:r>
              <a:rPr lang="en-GB" sz="900" b="1" dirty="0" err="1"/>
              <a:t>asemenea</a:t>
            </a:r>
            <a:r>
              <a:rPr lang="en-GB" sz="900" b="1" dirty="0"/>
              <a:t>, </a:t>
            </a:r>
            <a:r>
              <a:rPr lang="en-GB" sz="900" b="1" dirty="0" err="1"/>
              <a:t>poate</a:t>
            </a:r>
            <a:r>
              <a:rPr lang="en-GB" sz="900" b="1" dirty="0"/>
              <a:t> fi </a:t>
            </a:r>
            <a:r>
              <a:rPr lang="en-GB" sz="900" b="1" dirty="0" err="1"/>
              <a:t>reeditat</a:t>
            </a:r>
            <a:r>
              <a:rPr lang="en-GB" sz="900" b="1" dirty="0"/>
              <a:t> </a:t>
            </a:r>
            <a:r>
              <a:rPr lang="en-GB" sz="900" b="1" dirty="0" err="1"/>
              <a:t>printr</a:t>
            </a:r>
            <a:r>
              <a:rPr lang="en-GB" sz="900" b="1" dirty="0"/>
              <a:t>-un </a:t>
            </a:r>
            <a:r>
              <a:rPr lang="en-GB" sz="900" b="1" dirty="0" err="1"/>
              <a:t>jeton</a:t>
            </a:r>
            <a:r>
              <a:rPr lang="en-GB" sz="900" b="1" dirty="0"/>
              <a:t> de </a:t>
            </a:r>
            <a:r>
              <a:rPr lang="en-GB" sz="900" b="1" dirty="0" err="1"/>
              <a:t>actualizare</a:t>
            </a:r>
            <a:r>
              <a:rPr lang="en-GB" dirty="0"/>
              <a:t>.</a:t>
            </a:r>
            <a:endParaRPr dirty="0"/>
          </a:p>
        </p:txBody>
      </p:sp>
      <p:sp>
        <p:nvSpPr>
          <p:cNvPr id="1057" name="Google Shape;1057;p39"/>
          <p:cNvSpPr txBox="1">
            <a:spLocks noGrp="1"/>
          </p:cNvSpPr>
          <p:nvPr>
            <p:ph type="subTitle" idx="8"/>
          </p:nvPr>
        </p:nvSpPr>
        <p:spPr>
          <a:xfrm flipH="1">
            <a:off x="5464038" y="3265001"/>
            <a:ext cx="1193400" cy="418200"/>
          </a:xfrm>
          <a:prstGeom prst="rect">
            <a:avLst/>
          </a:prstGeom>
        </p:spPr>
        <p:txBody>
          <a:bodyPr spcFirstLastPara="1" wrap="square" lIns="91425" tIns="0" rIns="91425" bIns="108000" anchor="ctr" anchorCtr="0">
            <a:noAutofit/>
          </a:bodyPr>
          <a:lstStyle/>
          <a:p>
            <a:pPr marL="0" lvl="0" indent="0"/>
            <a:r>
              <a:rPr lang="en-GB" b="1" dirty="0"/>
              <a:t>OAuth</a:t>
            </a:r>
            <a:endParaRPr dirty="0"/>
          </a:p>
        </p:txBody>
      </p:sp>
      <p:sp>
        <p:nvSpPr>
          <p:cNvPr id="1058" name="Google Shape;1058;p39"/>
          <p:cNvSpPr txBox="1">
            <a:spLocks noGrp="1"/>
          </p:cNvSpPr>
          <p:nvPr>
            <p:ph type="subTitle" idx="1"/>
          </p:nvPr>
        </p:nvSpPr>
        <p:spPr>
          <a:xfrm flipH="1">
            <a:off x="3875642" y="1389819"/>
            <a:ext cx="1426500" cy="611400"/>
          </a:xfrm>
          <a:prstGeom prst="rect">
            <a:avLst/>
          </a:prstGeom>
        </p:spPr>
        <p:txBody>
          <a:bodyPr spcFirstLastPara="1" wrap="square" lIns="91425" tIns="0" rIns="91425" bIns="126000" anchor="ctr" anchorCtr="0">
            <a:noAutofit/>
          </a:bodyPr>
          <a:lstStyle/>
          <a:p>
            <a:pPr marL="0" lvl="0" indent="0" algn="ctr"/>
            <a:r>
              <a:rPr lang="en-GB" b="1" dirty="0"/>
              <a:t>O </a:t>
            </a:r>
            <a:r>
              <a:rPr lang="en-GB" b="1" dirty="0" err="1"/>
              <a:t>cheie</a:t>
            </a:r>
            <a:r>
              <a:rPr lang="en-GB" b="1" dirty="0"/>
              <a:t> </a:t>
            </a:r>
            <a:r>
              <a:rPr lang="en-GB" b="1" dirty="0" err="1"/>
              <a:t>secretă</a:t>
            </a:r>
            <a:r>
              <a:rPr lang="en-GB" b="1" dirty="0"/>
              <a:t>,  </a:t>
            </a:r>
            <a:r>
              <a:rPr lang="en-GB" b="1" dirty="0" err="1"/>
              <a:t>preluată</a:t>
            </a:r>
            <a:r>
              <a:rPr lang="en-GB" b="1" dirty="0"/>
              <a:t> din </a:t>
            </a:r>
            <a:r>
              <a:rPr lang="en-GB" b="1" dirty="0" err="1"/>
              <a:t>portalul</a:t>
            </a:r>
            <a:r>
              <a:rPr lang="en-GB" b="1" dirty="0"/>
              <a:t> </a:t>
            </a:r>
            <a:r>
              <a:rPr lang="en-GB" b="1" dirty="0" err="1"/>
              <a:t>pentru</a:t>
            </a:r>
            <a:r>
              <a:rPr lang="en-GB" b="1" dirty="0"/>
              <a:t> </a:t>
            </a:r>
            <a:r>
              <a:rPr lang="en-GB" b="1" dirty="0" err="1"/>
              <a:t>dezvoltatorii</a:t>
            </a:r>
            <a:r>
              <a:rPr lang="en-GB" b="1" dirty="0"/>
              <a:t> API Web.</a:t>
            </a:r>
            <a:endParaRPr lang="ro-RO" b="1" dirty="0"/>
          </a:p>
          <a:p>
            <a:pPr marL="0" lvl="0" indent="0" algn="ctr"/>
            <a:r>
              <a:rPr lang="en-GB" b="1" dirty="0" err="1"/>
              <a:t>Cuvântul</a:t>
            </a:r>
            <a:r>
              <a:rPr lang="en-GB" b="1" dirty="0"/>
              <a:t> </a:t>
            </a:r>
            <a:r>
              <a:rPr lang="en-GB" b="1" dirty="0" err="1"/>
              <a:t>cheie</a:t>
            </a:r>
            <a:r>
              <a:rPr lang="en-GB" b="1" dirty="0"/>
              <a:t> se </a:t>
            </a:r>
            <a:r>
              <a:rPr lang="en-GB" b="1" dirty="0" err="1"/>
              <a:t>poate</a:t>
            </a:r>
            <a:r>
              <a:rPr lang="en-GB" b="1" dirty="0"/>
              <a:t> </a:t>
            </a:r>
            <a:r>
              <a:rPr lang="en-GB" b="1" dirty="0" err="1"/>
              <a:t>schimba</a:t>
            </a:r>
            <a:r>
              <a:rPr lang="en-GB" b="1" dirty="0"/>
              <a:t> de la </a:t>
            </a:r>
            <a:r>
              <a:rPr lang="ro-RO" b="1" dirty="0"/>
              <a:t>un</a:t>
            </a:r>
            <a:r>
              <a:rPr lang="en-GB" b="1" dirty="0"/>
              <a:t> API Web la alt</a:t>
            </a:r>
            <a:r>
              <a:rPr lang="ro-RO" b="1" dirty="0" err="1"/>
              <a:t>ul</a:t>
            </a:r>
            <a:r>
              <a:rPr lang="en-US" b="1" dirty="0"/>
              <a:t>: </a:t>
            </a:r>
            <a:r>
              <a:rPr lang="ro-RO" b="1" dirty="0"/>
              <a:t>BEARER, TOKEN.</a:t>
            </a:r>
          </a:p>
          <a:p>
            <a:pPr marL="0" lvl="0" indent="0" algn="ctr"/>
            <a:r>
              <a:rPr lang="en-GB" b="1" dirty="0" err="1"/>
              <a:t>Trecut</a:t>
            </a:r>
            <a:r>
              <a:rPr lang="en-GB" b="1" dirty="0"/>
              <a:t> cu </a:t>
            </a:r>
            <a:r>
              <a:rPr lang="en-GB" b="1" dirty="0" err="1"/>
              <a:t>fiecare</a:t>
            </a:r>
            <a:r>
              <a:rPr lang="en-GB" b="1" dirty="0"/>
              <a:t> </a:t>
            </a:r>
            <a:r>
              <a:rPr lang="en-GB" b="1" dirty="0" err="1"/>
              <a:t>apel</a:t>
            </a:r>
            <a:r>
              <a:rPr lang="en-GB" b="1" dirty="0"/>
              <a:t> API.</a:t>
            </a:r>
            <a:endParaRPr b="1" dirty="0"/>
          </a:p>
        </p:txBody>
      </p:sp>
      <p:sp>
        <p:nvSpPr>
          <p:cNvPr id="1059" name="Google Shape;1059;p39"/>
          <p:cNvSpPr txBox="1">
            <a:spLocks noGrp="1"/>
          </p:cNvSpPr>
          <p:nvPr>
            <p:ph type="subTitle" idx="2"/>
          </p:nvPr>
        </p:nvSpPr>
        <p:spPr>
          <a:xfrm flipH="1">
            <a:off x="616787" y="1389819"/>
            <a:ext cx="1426500" cy="611400"/>
          </a:xfrm>
          <a:prstGeom prst="rect">
            <a:avLst/>
          </a:prstGeom>
        </p:spPr>
        <p:txBody>
          <a:bodyPr spcFirstLastPara="1" wrap="square" lIns="91425" tIns="0" rIns="91425" bIns="126000" anchor="ctr" anchorCtr="0">
            <a:noAutofit/>
          </a:bodyPr>
          <a:lstStyle/>
          <a:p>
            <a:pPr marL="0" lvl="0" indent="0" algn="ctr"/>
            <a:r>
              <a:rPr lang="ro-RO" b="1" dirty="0"/>
              <a:t>R</a:t>
            </a:r>
            <a:r>
              <a:rPr lang="en-GB" b="1" dirty="0" err="1"/>
              <a:t>esursa</a:t>
            </a:r>
            <a:r>
              <a:rPr lang="en-GB" b="1" dirty="0"/>
              <a:t> API-</a:t>
            </a:r>
            <a:r>
              <a:rPr lang="en-GB" b="1" dirty="0" err="1"/>
              <a:t>ului</a:t>
            </a:r>
            <a:r>
              <a:rPr lang="en-GB" b="1" dirty="0"/>
              <a:t> Web </a:t>
            </a:r>
            <a:r>
              <a:rPr lang="en-GB" b="1" dirty="0" err="1"/>
              <a:t>este</a:t>
            </a:r>
            <a:r>
              <a:rPr lang="en-GB" b="1" dirty="0"/>
              <a:t> </a:t>
            </a:r>
            <a:r>
              <a:rPr lang="en-GB" b="1" dirty="0" err="1"/>
              <a:t>publică</a:t>
            </a:r>
            <a:r>
              <a:rPr lang="en-GB" b="1" dirty="0"/>
              <a:t>, </a:t>
            </a:r>
            <a:r>
              <a:rPr lang="en-GB" b="1" dirty="0" err="1"/>
              <a:t>oricine</a:t>
            </a:r>
            <a:r>
              <a:rPr lang="en-GB" b="1" dirty="0"/>
              <a:t> </a:t>
            </a:r>
            <a:r>
              <a:rPr lang="en-GB" b="1" dirty="0" err="1"/>
              <a:t>poate</a:t>
            </a:r>
            <a:r>
              <a:rPr lang="en-GB" b="1" dirty="0"/>
              <a:t> </a:t>
            </a:r>
            <a:r>
              <a:rPr lang="en-GB" b="1" dirty="0" err="1"/>
              <a:t>apela</a:t>
            </a:r>
            <a:r>
              <a:rPr lang="en-GB" b="1" dirty="0"/>
              <a:t>. </a:t>
            </a:r>
            <a:r>
              <a:rPr lang="en-GB" b="1" dirty="0" err="1"/>
              <a:t>În</a:t>
            </a:r>
            <a:r>
              <a:rPr lang="en-GB" b="1" dirty="0"/>
              <a:t> general, </a:t>
            </a:r>
            <a:r>
              <a:rPr lang="en-GB" b="1" dirty="0" err="1"/>
              <a:t>cazul</a:t>
            </a:r>
            <a:r>
              <a:rPr lang="en-GB" b="1" dirty="0"/>
              <a:t> </a:t>
            </a:r>
            <a:r>
              <a:rPr lang="en-GB" b="1" dirty="0" err="1"/>
              <a:t>metodelor</a:t>
            </a:r>
            <a:r>
              <a:rPr lang="en-GB" b="1" dirty="0"/>
              <a:t> GET, </a:t>
            </a:r>
            <a:r>
              <a:rPr lang="en-GB" b="1" dirty="0" err="1"/>
              <a:t>mai</a:t>
            </a:r>
            <a:r>
              <a:rPr lang="en-GB" b="1" dirty="0"/>
              <a:t> </a:t>
            </a:r>
            <a:r>
              <a:rPr lang="en-GB" b="1" dirty="0" err="1"/>
              <a:t>rar</a:t>
            </a:r>
            <a:r>
              <a:rPr lang="en-GB" b="1" dirty="0"/>
              <a:t> </a:t>
            </a:r>
            <a:r>
              <a:rPr lang="en-GB" b="1" dirty="0" err="1"/>
              <a:t>pentru</a:t>
            </a:r>
            <a:r>
              <a:rPr lang="en-GB" b="1" dirty="0"/>
              <a:t> POST, PUT, DELETE</a:t>
            </a:r>
            <a:r>
              <a:rPr lang="en-GB" dirty="0"/>
              <a:t>.</a:t>
            </a:r>
            <a:endParaRPr dirty="0"/>
          </a:p>
        </p:txBody>
      </p:sp>
      <p:sp>
        <p:nvSpPr>
          <p:cNvPr id="1060" name="Google Shape;1060;p39"/>
          <p:cNvSpPr txBox="1">
            <a:spLocks noGrp="1"/>
          </p:cNvSpPr>
          <p:nvPr>
            <p:ph type="subTitle" idx="4"/>
          </p:nvPr>
        </p:nvSpPr>
        <p:spPr>
          <a:xfrm flipH="1">
            <a:off x="5464038" y="1490151"/>
            <a:ext cx="1220700" cy="418200"/>
          </a:xfrm>
          <a:prstGeom prst="rect">
            <a:avLst/>
          </a:prstGeom>
        </p:spPr>
        <p:txBody>
          <a:bodyPr spcFirstLastPara="1" wrap="square" lIns="91425" tIns="0" rIns="91425" bIns="108000" anchor="ctr" anchorCtr="0">
            <a:noAutofit/>
          </a:bodyPr>
          <a:lstStyle/>
          <a:p>
            <a:pPr marL="0" lvl="0" indent="0"/>
            <a:r>
              <a:rPr lang="en-GB" b="1" dirty="0"/>
              <a:t>T</a:t>
            </a:r>
            <a:r>
              <a:rPr lang="ro-RO" b="1" dirty="0"/>
              <a:t>OKEN</a:t>
            </a:r>
            <a:endParaRPr dirty="0"/>
          </a:p>
        </p:txBody>
      </p:sp>
      <p:sp>
        <p:nvSpPr>
          <p:cNvPr id="1061" name="Google Shape;1061;p39"/>
          <p:cNvSpPr txBox="1">
            <a:spLocks noGrp="1"/>
          </p:cNvSpPr>
          <p:nvPr>
            <p:ph type="subTitle" idx="5"/>
          </p:nvPr>
        </p:nvSpPr>
        <p:spPr>
          <a:xfrm flipH="1">
            <a:off x="2200237" y="1490151"/>
            <a:ext cx="1198500" cy="418200"/>
          </a:xfrm>
          <a:prstGeom prst="rect">
            <a:avLst/>
          </a:prstGeom>
        </p:spPr>
        <p:txBody>
          <a:bodyPr spcFirstLastPara="1" wrap="square" lIns="91425" tIns="0" rIns="91425" bIns="108000" anchor="ctr" anchorCtr="0">
            <a:noAutofit/>
          </a:bodyPr>
          <a:lstStyle/>
          <a:p>
            <a:pPr marL="0" lvl="0" indent="0"/>
            <a:r>
              <a:rPr lang="en-GB" b="1" dirty="0"/>
              <a:t>N</a:t>
            </a:r>
            <a:r>
              <a:rPr lang="ro-RO" b="1" dirty="0"/>
              <a:t>ONE</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1"/>
          <p:cNvSpPr/>
          <p:nvPr/>
        </p:nvSpPr>
        <p:spPr>
          <a:xfrm flipH="1">
            <a:off x="2525333" y="479338"/>
            <a:ext cx="2262103" cy="580872"/>
          </a:xfrm>
          <a:custGeom>
            <a:avLst/>
            <a:gdLst/>
            <a:ahLst/>
            <a:cxnLst/>
            <a:rect l="l" t="t" r="r" b="b"/>
            <a:pathLst>
              <a:path w="18144" h="4659" extrusionOk="0">
                <a:moveTo>
                  <a:pt x="13410" y="0"/>
                </a:moveTo>
                <a:cubicBezTo>
                  <a:pt x="11887" y="0"/>
                  <a:pt x="10530" y="722"/>
                  <a:pt x="9665" y="1841"/>
                </a:cubicBezTo>
                <a:cubicBezTo>
                  <a:pt x="9360" y="2236"/>
                  <a:pt x="8896" y="2450"/>
                  <a:pt x="8423" y="2450"/>
                </a:cubicBezTo>
                <a:cubicBezTo>
                  <a:pt x="8171" y="2450"/>
                  <a:pt x="7917" y="2389"/>
                  <a:pt x="7684" y="2262"/>
                </a:cubicBezTo>
                <a:cubicBezTo>
                  <a:pt x="7210" y="2002"/>
                  <a:pt x="6665" y="1858"/>
                  <a:pt x="6084" y="1858"/>
                </a:cubicBezTo>
                <a:cubicBezTo>
                  <a:pt x="5265" y="1858"/>
                  <a:pt x="4513" y="2148"/>
                  <a:pt x="3932" y="2637"/>
                </a:cubicBezTo>
                <a:cubicBezTo>
                  <a:pt x="3291" y="3175"/>
                  <a:pt x="2489" y="3475"/>
                  <a:pt x="1654" y="3475"/>
                </a:cubicBezTo>
                <a:lnTo>
                  <a:pt x="592" y="3475"/>
                </a:lnTo>
                <a:cubicBezTo>
                  <a:pt x="264" y="3475"/>
                  <a:pt x="0" y="3739"/>
                  <a:pt x="0" y="4066"/>
                </a:cubicBezTo>
                <a:cubicBezTo>
                  <a:pt x="0" y="4394"/>
                  <a:pt x="264" y="4658"/>
                  <a:pt x="592" y="4658"/>
                </a:cubicBezTo>
                <a:lnTo>
                  <a:pt x="18144" y="4658"/>
                </a:lnTo>
                <a:cubicBezTo>
                  <a:pt x="18104" y="2079"/>
                  <a:pt x="15999" y="0"/>
                  <a:pt x="13410"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txBox="1">
            <a:spLocks noGrp="1"/>
          </p:cNvSpPr>
          <p:nvPr>
            <p:ph type="ctrTitle"/>
          </p:nvPr>
        </p:nvSpPr>
        <p:spPr>
          <a:xfrm flipH="1">
            <a:off x="985959" y="442795"/>
            <a:ext cx="4002388" cy="713028"/>
          </a:xfrm>
          <a:prstGeom prst="rect">
            <a:avLst/>
          </a:prstGeom>
        </p:spPr>
        <p:txBody>
          <a:bodyPr spcFirstLastPara="1" wrap="square" lIns="68575" tIns="34275" rIns="68575" bIns="34275" anchor="b" anchorCtr="0">
            <a:noAutofit/>
          </a:bodyPr>
          <a:lstStyle/>
          <a:p>
            <a:pPr lvl="0" algn="ctr">
              <a:buClr>
                <a:schemeClr val="dk1"/>
              </a:buClr>
              <a:buSzPts val="4500"/>
            </a:pPr>
            <a:br>
              <a:rPr lang="en-GB" dirty="0"/>
            </a:br>
            <a:r>
              <a:rPr lang="en-GB" sz="2000" dirty="0" err="1">
                <a:effectLst>
                  <a:outerShdw blurRad="50800" dist="38100" algn="l" rotWithShape="0">
                    <a:prstClr val="black">
                      <a:alpha val="40000"/>
                    </a:prstClr>
                  </a:outerShdw>
                </a:effectLst>
              </a:rPr>
              <a:t>Utilizarea</a:t>
            </a:r>
            <a:r>
              <a:rPr lang="en-GB" sz="2000" dirty="0">
                <a:effectLst>
                  <a:outerShdw blurRad="50800" dist="38100" algn="l" rotWithShape="0">
                    <a:prstClr val="black">
                      <a:alpha val="40000"/>
                    </a:prstClr>
                  </a:outerShdw>
                </a:effectLst>
              </a:rPr>
              <a:t> </a:t>
            </a:r>
            <a:r>
              <a:rPr lang="en-GB" sz="2000" dirty="0" err="1">
                <a:effectLst>
                  <a:outerShdw blurRad="50800" dist="38100" algn="l" rotWithShape="0">
                    <a:prstClr val="black">
                      <a:alpha val="40000"/>
                    </a:prstClr>
                  </a:outerShdw>
                </a:effectLst>
              </a:rPr>
              <a:t>lui</a:t>
            </a:r>
            <a:r>
              <a:rPr lang="en-GB" sz="2000" dirty="0">
                <a:effectLst>
                  <a:outerShdw blurRad="50800" dist="38100" algn="l" rotWithShape="0">
                    <a:prstClr val="black">
                      <a:alpha val="40000"/>
                    </a:prstClr>
                  </a:outerShdw>
                </a:effectLst>
              </a:rPr>
              <a:t> Postman </a:t>
            </a:r>
            <a:r>
              <a:rPr lang="en-GB" sz="2000" dirty="0" err="1">
                <a:effectLst>
                  <a:outerShdw blurRad="50800" dist="38100" algn="l" rotWithShape="0">
                    <a:prstClr val="black">
                      <a:alpha val="40000"/>
                    </a:prstClr>
                  </a:outerShdw>
                </a:effectLst>
              </a:rPr>
              <a:t>pentru</a:t>
            </a:r>
            <a:r>
              <a:rPr lang="en-GB" sz="2000" dirty="0">
                <a:effectLst>
                  <a:outerShdw blurRad="50800" dist="38100" algn="l" rotWithShape="0">
                    <a:prstClr val="black">
                      <a:alpha val="40000"/>
                    </a:prstClr>
                  </a:outerShdw>
                </a:effectLst>
              </a:rPr>
              <a:t> a </a:t>
            </a:r>
            <a:r>
              <a:rPr lang="en-GB" sz="2000" dirty="0" err="1">
                <a:effectLst>
                  <a:outerShdw blurRad="50800" dist="38100" algn="l" rotWithShape="0">
                    <a:prstClr val="black">
                      <a:alpha val="40000"/>
                    </a:prstClr>
                  </a:outerShdw>
                </a:effectLst>
              </a:rPr>
              <a:t>apela</a:t>
            </a:r>
            <a:r>
              <a:rPr lang="en-GB" sz="2000" dirty="0">
                <a:effectLst>
                  <a:outerShdw blurRad="50800" dist="38100" algn="l" rotWithShape="0">
                    <a:prstClr val="black">
                      <a:alpha val="40000"/>
                    </a:prstClr>
                  </a:outerShdw>
                </a:effectLst>
              </a:rPr>
              <a:t> API-ul </a:t>
            </a:r>
            <a:r>
              <a:rPr lang="en-GB" sz="2000" dirty="0" err="1">
                <a:effectLst>
                  <a:outerShdw blurRad="50800" dist="38100" algn="l" rotWithShape="0">
                    <a:prstClr val="black">
                      <a:alpha val="40000"/>
                    </a:prstClr>
                  </a:outerShdw>
                </a:effectLst>
              </a:rPr>
              <a:t>Webex</a:t>
            </a:r>
            <a:r>
              <a:rPr lang="en-GB" sz="2000" dirty="0">
                <a:effectLst>
                  <a:outerShdw blurRad="50800" dist="38100" algn="l" rotWithShape="0">
                    <a:prstClr val="black">
                      <a:alpha val="40000"/>
                    </a:prstClr>
                  </a:outerShdw>
                </a:effectLst>
              </a:rPr>
              <a:t> Teams</a:t>
            </a:r>
            <a:endParaRPr sz="2000" dirty="0">
              <a:solidFill>
                <a:srgbClr val="21204D"/>
              </a:solidFill>
              <a:effectLst>
                <a:outerShdw blurRad="50800" dist="38100" algn="l" rotWithShape="0">
                  <a:prstClr val="black">
                    <a:alpha val="40000"/>
                  </a:prstClr>
                </a:outerShdw>
              </a:effectLst>
            </a:endParaRPr>
          </a:p>
        </p:txBody>
      </p:sp>
      <p:sp>
        <p:nvSpPr>
          <p:cNvPr id="606" name="Google Shape;606;p31"/>
          <p:cNvSpPr/>
          <p:nvPr/>
        </p:nvSpPr>
        <p:spPr>
          <a:xfrm flipH="1">
            <a:off x="4949273" y="4689675"/>
            <a:ext cx="2886300" cy="218400"/>
          </a:xfrm>
          <a:prstGeom prst="ellipse">
            <a:avLst/>
          </a:prstGeom>
          <a:solidFill>
            <a:srgbClr val="21204D">
              <a:alpha val="214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txBox="1">
            <a:spLocks noGrp="1"/>
          </p:cNvSpPr>
          <p:nvPr>
            <p:ph type="subTitle" idx="1"/>
          </p:nvPr>
        </p:nvSpPr>
        <p:spPr>
          <a:xfrm flipH="1">
            <a:off x="937067" y="1356369"/>
            <a:ext cx="4027959" cy="2879852"/>
          </a:xfrm>
          <a:prstGeom prst="rect">
            <a:avLst/>
          </a:prstGeom>
          <a:ln w="28575"/>
        </p:spPr>
        <p:style>
          <a:lnRef idx="2">
            <a:schemeClr val="accent4"/>
          </a:lnRef>
          <a:fillRef idx="1">
            <a:schemeClr val="lt1"/>
          </a:fillRef>
          <a:effectRef idx="0">
            <a:schemeClr val="accent4"/>
          </a:effectRef>
          <a:fontRef idx="minor">
            <a:schemeClr val="dk1"/>
          </a:fontRef>
        </p:style>
        <p:txBody>
          <a:bodyPr spcFirstLastPara="1" wrap="square" lIns="68575" tIns="34275" rIns="68575" bIns="34275" anchor="t" anchorCtr="0">
            <a:noAutofit/>
          </a:bodyPr>
          <a:lstStyle/>
          <a:p>
            <a:pPr marL="0" lvl="0" indent="0" algn="just"/>
            <a:r>
              <a:rPr lang="en-GB" b="1" dirty="0"/>
              <a:t>	Postman </a:t>
            </a:r>
            <a:r>
              <a:rPr lang="en-GB" b="1" dirty="0" err="1"/>
              <a:t>oferă</a:t>
            </a:r>
            <a:r>
              <a:rPr lang="en-GB" b="1" dirty="0"/>
              <a:t> o </a:t>
            </a:r>
            <a:r>
              <a:rPr lang="en-GB" b="1" dirty="0" err="1"/>
              <a:t>interfață</a:t>
            </a:r>
            <a:r>
              <a:rPr lang="en-GB" b="1" dirty="0"/>
              <a:t> </a:t>
            </a:r>
            <a:r>
              <a:rPr lang="en-GB" b="1" dirty="0" err="1"/>
              <a:t>ușor</a:t>
            </a:r>
            <a:r>
              <a:rPr lang="en-GB" b="1" dirty="0"/>
              <a:t> de </a:t>
            </a:r>
            <a:r>
              <a:rPr lang="en-GB" b="1" dirty="0" err="1"/>
              <a:t>utilizat</a:t>
            </a:r>
            <a:r>
              <a:rPr lang="en-GB" b="1" dirty="0"/>
              <a:t> </a:t>
            </a:r>
            <a:r>
              <a:rPr lang="en-GB" b="1" dirty="0" err="1"/>
              <a:t>pentru</a:t>
            </a:r>
            <a:r>
              <a:rPr lang="en-GB" b="1" dirty="0"/>
              <a:t> </a:t>
            </a:r>
            <a:r>
              <a:rPr lang="en-GB" b="1" dirty="0" err="1"/>
              <a:t>învățarea</a:t>
            </a:r>
            <a:r>
              <a:rPr lang="en-GB" b="1" dirty="0"/>
              <a:t> </a:t>
            </a:r>
            <a:r>
              <a:rPr lang="en-GB" b="1" dirty="0" err="1"/>
              <a:t>și</a:t>
            </a:r>
            <a:r>
              <a:rPr lang="en-GB" b="1" dirty="0"/>
              <a:t> </a:t>
            </a:r>
            <a:r>
              <a:rPr lang="en-GB" b="1" dirty="0" err="1"/>
              <a:t>interacțiunea</a:t>
            </a:r>
            <a:r>
              <a:rPr lang="en-GB" b="1" dirty="0"/>
              <a:t> cu API-urile REST. </a:t>
            </a:r>
            <a:r>
              <a:rPr lang="en-GB" b="1" dirty="0" err="1"/>
              <a:t>Utilizatorii</a:t>
            </a:r>
            <a:r>
              <a:rPr lang="en-GB" b="1" dirty="0"/>
              <a:t> pot </a:t>
            </a:r>
            <a:r>
              <a:rPr lang="en-GB" b="1" dirty="0" err="1"/>
              <a:t>trimite</a:t>
            </a:r>
            <a:r>
              <a:rPr lang="en-GB" b="1" dirty="0"/>
              <a:t> </a:t>
            </a:r>
            <a:r>
              <a:rPr lang="en-GB" b="1" dirty="0" err="1"/>
              <a:t>apeluri</a:t>
            </a:r>
            <a:r>
              <a:rPr lang="en-GB" b="1" dirty="0"/>
              <a:t> API </a:t>
            </a:r>
            <a:r>
              <a:rPr lang="en-GB" b="1" dirty="0" err="1"/>
              <a:t>și</a:t>
            </a:r>
            <a:r>
              <a:rPr lang="en-GB" b="1" dirty="0"/>
              <a:t> </a:t>
            </a:r>
            <a:r>
              <a:rPr lang="en-GB" b="1" dirty="0" err="1"/>
              <a:t>primi</a:t>
            </a:r>
            <a:r>
              <a:rPr lang="en-GB" b="1" dirty="0"/>
              <a:t> </a:t>
            </a:r>
            <a:r>
              <a:rPr lang="en-GB" b="1" dirty="0" err="1"/>
              <a:t>răspunsuri</a:t>
            </a:r>
            <a:r>
              <a:rPr lang="en-GB" b="1" dirty="0"/>
              <a:t> </a:t>
            </a:r>
            <a:r>
              <a:rPr lang="en-GB" b="1" dirty="0" err="1"/>
              <a:t>în</a:t>
            </a:r>
            <a:r>
              <a:rPr lang="en-GB" b="1" dirty="0"/>
              <a:t> </a:t>
            </a:r>
            <a:r>
              <a:rPr lang="en-GB" b="1" dirty="0" err="1"/>
              <a:t>aceeași</a:t>
            </a:r>
            <a:r>
              <a:rPr lang="en-GB" b="1" dirty="0"/>
              <a:t> </a:t>
            </a:r>
            <a:r>
              <a:rPr lang="en-GB" b="1" dirty="0" err="1"/>
              <a:t>fereastră</a:t>
            </a:r>
            <a:r>
              <a:rPr lang="en-GB" b="1" dirty="0"/>
              <a:t>. </a:t>
            </a:r>
            <a:r>
              <a:rPr lang="en-GB" b="1" dirty="0" err="1"/>
              <a:t>Această</a:t>
            </a:r>
            <a:r>
              <a:rPr lang="en-GB" b="1" dirty="0"/>
              <a:t> </a:t>
            </a:r>
            <a:r>
              <a:rPr lang="en-GB" b="1" dirty="0" err="1"/>
              <a:t>aplicație</a:t>
            </a:r>
            <a:r>
              <a:rPr lang="en-GB" b="1" dirty="0"/>
              <a:t> </a:t>
            </a:r>
            <a:r>
              <a:rPr lang="en-GB" b="1" dirty="0" err="1"/>
              <a:t>poate</a:t>
            </a:r>
            <a:r>
              <a:rPr lang="en-GB" b="1" dirty="0"/>
              <a:t> fi </a:t>
            </a:r>
            <a:r>
              <a:rPr lang="en-GB" b="1" dirty="0" err="1"/>
              <a:t>folosită</a:t>
            </a:r>
            <a:r>
              <a:rPr lang="en-GB" b="1" dirty="0"/>
              <a:t> </a:t>
            </a:r>
            <a:r>
              <a:rPr lang="en-GB" b="1" dirty="0" err="1"/>
              <a:t>și</a:t>
            </a:r>
            <a:r>
              <a:rPr lang="en-GB" b="1" dirty="0"/>
              <a:t> </a:t>
            </a:r>
            <a:r>
              <a:rPr lang="en-GB" b="1" dirty="0" err="1"/>
              <a:t>pentru</a:t>
            </a:r>
            <a:r>
              <a:rPr lang="en-GB" b="1" dirty="0"/>
              <a:t> a genera cod </a:t>
            </a:r>
            <a:r>
              <a:rPr lang="en-GB" b="1" dirty="0" err="1"/>
              <a:t>nativ</a:t>
            </a:r>
            <a:r>
              <a:rPr lang="en-GB" b="1" dirty="0"/>
              <a:t> </a:t>
            </a:r>
            <a:r>
              <a:rPr lang="en-GB" b="1" dirty="0" err="1"/>
              <a:t>pentru</a:t>
            </a:r>
            <a:r>
              <a:rPr lang="en-GB" b="1" dirty="0"/>
              <a:t> </a:t>
            </a:r>
            <a:r>
              <a:rPr lang="en-GB" b="1" dirty="0" err="1"/>
              <a:t>diferite</a:t>
            </a:r>
            <a:r>
              <a:rPr lang="en-GB" b="1" dirty="0"/>
              <a:t> </a:t>
            </a:r>
            <a:r>
              <a:rPr lang="en-GB" b="1" dirty="0" err="1"/>
              <a:t>limbaje</a:t>
            </a:r>
            <a:r>
              <a:rPr lang="en-GB" b="1" dirty="0"/>
              <a:t> de </a:t>
            </a:r>
            <a:r>
              <a:rPr lang="en-GB" b="1" dirty="0" err="1"/>
              <a:t>programare</a:t>
            </a:r>
            <a:r>
              <a:rPr lang="en-GB" b="1" dirty="0"/>
              <a:t>, cum </a:t>
            </a:r>
            <a:r>
              <a:rPr lang="en-GB" b="1" dirty="0" err="1"/>
              <a:t>ar</a:t>
            </a:r>
            <a:r>
              <a:rPr lang="en-GB" b="1" dirty="0"/>
              <a:t> fi Python. </a:t>
            </a:r>
            <a:endParaRPr lang="ro-RO" b="1" dirty="0"/>
          </a:p>
          <a:p>
            <a:pPr marL="0" lvl="0" indent="0" algn="just"/>
            <a:r>
              <a:rPr lang="en-GB" b="1" dirty="0"/>
              <a:t>	API-ul </a:t>
            </a:r>
            <a:r>
              <a:rPr lang="en-GB" b="1" dirty="0" err="1"/>
              <a:t>Webex</a:t>
            </a:r>
            <a:r>
              <a:rPr lang="en-GB" b="1" dirty="0"/>
              <a:t> Teams </a:t>
            </a:r>
            <a:r>
              <a:rPr lang="en-GB" b="1" dirty="0" err="1"/>
              <a:t>necesită</a:t>
            </a:r>
            <a:r>
              <a:rPr lang="en-GB" b="1" dirty="0"/>
              <a:t> un Token de </a:t>
            </a:r>
            <a:r>
              <a:rPr lang="en-GB" b="1" dirty="0" err="1"/>
              <a:t>acces</a:t>
            </a:r>
            <a:r>
              <a:rPr lang="en-GB" b="1" dirty="0"/>
              <a:t> </a:t>
            </a:r>
            <a:r>
              <a:rPr lang="en-GB" b="1" dirty="0" err="1"/>
              <a:t>pentru</a:t>
            </a:r>
            <a:r>
              <a:rPr lang="en-GB" b="1" dirty="0"/>
              <a:t> a </a:t>
            </a:r>
            <a:r>
              <a:rPr lang="en-GB" b="1" dirty="0" err="1"/>
              <a:t>efectua</a:t>
            </a:r>
            <a:r>
              <a:rPr lang="en-GB" b="1" dirty="0"/>
              <a:t> </a:t>
            </a:r>
            <a:r>
              <a:rPr lang="en-GB" b="1" dirty="0" err="1"/>
              <a:t>apeluri</a:t>
            </a:r>
            <a:r>
              <a:rPr lang="en-GB" b="1" dirty="0"/>
              <a:t> </a:t>
            </a:r>
            <a:r>
              <a:rPr lang="en-GB" b="1" dirty="0" err="1"/>
              <a:t>funcționale</a:t>
            </a:r>
            <a:r>
              <a:rPr lang="en-GB" b="1" dirty="0"/>
              <a:t>. Din </a:t>
            </a:r>
            <a:r>
              <a:rPr lang="en-GB" b="1" dirty="0" err="1"/>
              <a:t>acest</a:t>
            </a:r>
            <a:r>
              <a:rPr lang="en-GB" b="1" dirty="0"/>
              <a:t> </a:t>
            </a:r>
            <a:r>
              <a:rPr lang="en-GB" b="1" dirty="0" err="1"/>
              <a:t>motiv</a:t>
            </a:r>
            <a:r>
              <a:rPr lang="en-GB" b="1" dirty="0"/>
              <a:t>, am </a:t>
            </a:r>
            <a:r>
              <a:rPr lang="en-GB" b="1" dirty="0" err="1"/>
              <a:t>adăugat</a:t>
            </a:r>
            <a:r>
              <a:rPr lang="en-GB" b="1" dirty="0"/>
              <a:t> </a:t>
            </a:r>
            <a:r>
              <a:rPr lang="en-GB" b="1" dirty="0" err="1"/>
              <a:t>cheia</a:t>
            </a:r>
            <a:r>
              <a:rPr lang="en-GB" b="1" dirty="0"/>
              <a:t> </a:t>
            </a:r>
            <a:r>
              <a:rPr lang="en-GB" b="1" dirty="0" err="1"/>
              <a:t>denumită</a:t>
            </a:r>
            <a:r>
              <a:rPr lang="en-GB" b="1" dirty="0"/>
              <a:t> Authorization </a:t>
            </a:r>
            <a:r>
              <a:rPr lang="en-GB" b="1" dirty="0" err="1"/>
              <a:t>în</a:t>
            </a:r>
            <a:r>
              <a:rPr lang="en-GB" b="1" dirty="0"/>
              <a:t> </a:t>
            </a:r>
            <a:r>
              <a:rPr lang="en-GB" b="1" dirty="0" err="1"/>
              <a:t>lista</a:t>
            </a:r>
            <a:r>
              <a:rPr lang="en-GB" b="1" dirty="0"/>
              <a:t> </a:t>
            </a:r>
            <a:r>
              <a:rPr lang="en-GB" b="1" dirty="0" err="1"/>
              <a:t>anteturilor</a:t>
            </a:r>
            <a:r>
              <a:rPr lang="en-GB" b="1" dirty="0"/>
              <a:t>. Am </a:t>
            </a:r>
            <a:r>
              <a:rPr lang="en-GB" b="1" dirty="0" err="1"/>
              <a:t>introdus</a:t>
            </a:r>
            <a:r>
              <a:rPr lang="en-GB" b="1" dirty="0"/>
              <a:t> </a:t>
            </a:r>
            <a:r>
              <a:rPr lang="en-GB" b="1" dirty="0" err="1"/>
              <a:t>valoarea</a:t>
            </a:r>
            <a:r>
              <a:rPr lang="en-GB" b="1" dirty="0"/>
              <a:t> Bearer {</a:t>
            </a:r>
            <a:r>
              <a:rPr lang="en-GB" b="1" dirty="0" err="1"/>
              <a:t>access_token</a:t>
            </a:r>
            <a:r>
              <a:rPr lang="en-GB" b="1" dirty="0"/>
              <a:t>}. </a:t>
            </a:r>
            <a:r>
              <a:rPr lang="en-GB" b="1" dirty="0" err="1"/>
              <a:t>Tasta</a:t>
            </a:r>
            <a:r>
              <a:rPr lang="en-GB" b="1" dirty="0"/>
              <a:t> Content-Type </a:t>
            </a:r>
            <a:r>
              <a:rPr lang="en-GB" b="1" dirty="0" err="1"/>
              <a:t>specifică</a:t>
            </a:r>
            <a:r>
              <a:rPr lang="en-GB" b="1" dirty="0"/>
              <a:t> </a:t>
            </a:r>
            <a:r>
              <a:rPr lang="en-GB" b="1" dirty="0" err="1"/>
              <a:t>ce</a:t>
            </a:r>
            <a:r>
              <a:rPr lang="en-GB" b="1" dirty="0"/>
              <a:t> tip de </a:t>
            </a:r>
            <a:r>
              <a:rPr lang="en-GB" b="1" dirty="0" err="1"/>
              <a:t>conținut</a:t>
            </a:r>
            <a:r>
              <a:rPr lang="en-GB" b="1" dirty="0"/>
              <a:t> </a:t>
            </a:r>
            <a:r>
              <a:rPr lang="en-GB" b="1" dirty="0" err="1"/>
              <a:t>formatat</a:t>
            </a:r>
            <a:r>
              <a:rPr lang="en-GB" b="1" dirty="0"/>
              <a:t> </a:t>
            </a:r>
            <a:r>
              <a:rPr lang="en-GB" b="1" dirty="0" err="1"/>
              <a:t>este</a:t>
            </a:r>
            <a:r>
              <a:rPr lang="en-GB" b="1" dirty="0"/>
              <a:t> </a:t>
            </a:r>
            <a:r>
              <a:rPr lang="en-GB" b="1" dirty="0" err="1"/>
              <a:t>trimis</a:t>
            </a:r>
            <a:r>
              <a:rPr lang="en-GB" b="1" dirty="0"/>
              <a:t> </a:t>
            </a:r>
            <a:r>
              <a:rPr lang="en-GB" b="1" dirty="0" err="1"/>
              <a:t>serverului</a:t>
            </a:r>
            <a:r>
              <a:rPr lang="en-GB" b="1" dirty="0"/>
              <a:t> HTTP. </a:t>
            </a:r>
            <a:r>
              <a:rPr lang="en-GB" b="1" dirty="0" err="1"/>
              <a:t>În</a:t>
            </a:r>
            <a:r>
              <a:rPr lang="en-GB" b="1" dirty="0"/>
              <a:t> </a:t>
            </a:r>
            <a:r>
              <a:rPr lang="en-GB" b="1" dirty="0" err="1"/>
              <a:t>acest</a:t>
            </a:r>
            <a:r>
              <a:rPr lang="en-GB" b="1" dirty="0"/>
              <a:t> </a:t>
            </a:r>
            <a:r>
              <a:rPr lang="en-GB" b="1" dirty="0" err="1"/>
              <a:t>caz</a:t>
            </a:r>
            <a:r>
              <a:rPr lang="en-GB" b="1" dirty="0"/>
              <a:t>, nu </a:t>
            </a:r>
            <a:r>
              <a:rPr lang="en-GB" b="1" dirty="0" err="1"/>
              <a:t>este</a:t>
            </a:r>
            <a:r>
              <a:rPr lang="en-GB" b="1" dirty="0"/>
              <a:t> </a:t>
            </a:r>
            <a:r>
              <a:rPr lang="en-GB" b="1" dirty="0" err="1"/>
              <a:t>trimis</a:t>
            </a:r>
            <a:r>
              <a:rPr lang="en-GB" b="1" dirty="0"/>
              <a:t> un </a:t>
            </a:r>
            <a:r>
              <a:rPr lang="en-GB" b="1" dirty="0" err="1"/>
              <a:t>conținut</a:t>
            </a:r>
            <a:r>
              <a:rPr lang="en-GB" b="1" dirty="0"/>
              <a:t>, </a:t>
            </a:r>
            <a:r>
              <a:rPr lang="en-GB" b="1" dirty="0" err="1"/>
              <a:t>fiind</a:t>
            </a:r>
            <a:r>
              <a:rPr lang="en-GB" b="1" dirty="0"/>
              <a:t> </a:t>
            </a:r>
            <a:r>
              <a:rPr lang="en-GB" b="1" dirty="0" err="1"/>
              <a:t>doar</a:t>
            </a:r>
            <a:r>
              <a:rPr lang="en-GB" b="1" dirty="0"/>
              <a:t> o </a:t>
            </a:r>
            <a:r>
              <a:rPr lang="en-GB" b="1" dirty="0" err="1"/>
              <a:t>solicitare</a:t>
            </a:r>
            <a:r>
              <a:rPr lang="en-GB" b="1" dirty="0"/>
              <a:t> GET (</a:t>
            </a:r>
            <a:r>
              <a:rPr lang="en-GB" b="1" dirty="0" err="1"/>
              <a:t>numai</a:t>
            </a:r>
            <a:r>
              <a:rPr lang="en-GB" b="1" dirty="0"/>
              <a:t> </a:t>
            </a:r>
            <a:r>
              <a:rPr lang="en-GB" b="1" dirty="0" err="1"/>
              <a:t>în</a:t>
            </a:r>
            <a:r>
              <a:rPr lang="en-GB" b="1" dirty="0"/>
              <a:t> </a:t>
            </a:r>
            <a:r>
              <a:rPr lang="en-GB" b="1" dirty="0" err="1"/>
              <a:t>citire</a:t>
            </a:r>
            <a:r>
              <a:rPr lang="en-GB" b="1" dirty="0"/>
              <a:t>). </a:t>
            </a:r>
            <a:r>
              <a:rPr lang="en-GB" b="1" dirty="0" err="1"/>
              <a:t>Rezultatul</a:t>
            </a:r>
            <a:r>
              <a:rPr lang="en-GB" b="1" dirty="0"/>
              <a:t> </a:t>
            </a:r>
            <a:r>
              <a:rPr lang="en-GB" b="1" dirty="0" err="1"/>
              <a:t>const</a:t>
            </a:r>
            <a:r>
              <a:rPr lang="ro-RO" b="1" dirty="0"/>
              <a:t>ă în </a:t>
            </a:r>
            <a:r>
              <a:rPr lang="en-GB" b="1" dirty="0" err="1"/>
              <a:t>lista</a:t>
            </a:r>
            <a:r>
              <a:rPr lang="en-GB" b="1" dirty="0"/>
              <a:t> </a:t>
            </a:r>
            <a:r>
              <a:rPr lang="en-GB" b="1" dirty="0" err="1"/>
              <a:t>camerelor</a:t>
            </a:r>
            <a:r>
              <a:rPr lang="ro-RO" b="1" dirty="0"/>
              <a:t> create</a:t>
            </a:r>
            <a:r>
              <a:rPr lang="en-GB" b="1" dirty="0"/>
              <a:t>. </a:t>
            </a:r>
            <a:r>
              <a:rPr lang="en-GB" b="1" dirty="0" err="1"/>
              <a:t>Datele</a:t>
            </a:r>
            <a:r>
              <a:rPr lang="ro-RO" b="1" dirty="0"/>
              <a:t> sunt </a:t>
            </a:r>
            <a:r>
              <a:rPr lang="en-GB" b="1" dirty="0" err="1"/>
              <a:t>în</a:t>
            </a:r>
            <a:r>
              <a:rPr lang="en-GB" b="1" dirty="0"/>
              <a:t> format JSON.</a:t>
            </a:r>
          </a:p>
          <a:p>
            <a:pPr marL="0" lvl="0" indent="0" algn="just"/>
            <a:r>
              <a:rPr lang="en-GB" b="1" dirty="0"/>
              <a:t>	</a:t>
            </a:r>
            <a:endParaRPr b="1" dirty="0">
              <a:solidFill>
                <a:srgbClr val="21204D"/>
              </a:solidFill>
            </a:endParaRPr>
          </a:p>
        </p:txBody>
      </p:sp>
      <p:sp>
        <p:nvSpPr>
          <p:cNvPr id="608" name="Google Shape;608;p31"/>
          <p:cNvSpPr/>
          <p:nvPr/>
        </p:nvSpPr>
        <p:spPr>
          <a:xfrm flipH="1">
            <a:off x="63" y="3028706"/>
            <a:ext cx="9143937" cy="1631293"/>
          </a:xfrm>
          <a:custGeom>
            <a:avLst/>
            <a:gdLst/>
            <a:ahLst/>
            <a:cxnLst/>
            <a:rect l="l" t="t" r="r" b="b"/>
            <a:pathLst>
              <a:path w="139029" h="24803" extrusionOk="0">
                <a:moveTo>
                  <a:pt x="9825" y="1"/>
                </a:moveTo>
                <a:lnTo>
                  <a:pt x="9825" y="24104"/>
                </a:lnTo>
                <a:lnTo>
                  <a:pt x="0" y="24104"/>
                </a:lnTo>
                <a:lnTo>
                  <a:pt x="0" y="24348"/>
                </a:lnTo>
                <a:lnTo>
                  <a:pt x="10069" y="24348"/>
                </a:lnTo>
                <a:lnTo>
                  <a:pt x="10069" y="248"/>
                </a:lnTo>
                <a:lnTo>
                  <a:pt x="15014" y="248"/>
                </a:lnTo>
                <a:lnTo>
                  <a:pt x="15014" y="24348"/>
                </a:lnTo>
                <a:lnTo>
                  <a:pt x="17031" y="24348"/>
                </a:lnTo>
                <a:lnTo>
                  <a:pt x="17031" y="7521"/>
                </a:lnTo>
                <a:lnTo>
                  <a:pt x="21140" y="7521"/>
                </a:lnTo>
                <a:lnTo>
                  <a:pt x="21140" y="24803"/>
                </a:lnTo>
                <a:lnTo>
                  <a:pt x="139028" y="24803"/>
                </a:lnTo>
                <a:lnTo>
                  <a:pt x="139028" y="24559"/>
                </a:lnTo>
                <a:lnTo>
                  <a:pt x="21388" y="24559"/>
                </a:lnTo>
                <a:lnTo>
                  <a:pt x="21388" y="7277"/>
                </a:lnTo>
                <a:lnTo>
                  <a:pt x="16784" y="7277"/>
                </a:lnTo>
                <a:lnTo>
                  <a:pt x="16784" y="24104"/>
                </a:lnTo>
                <a:lnTo>
                  <a:pt x="15257" y="24104"/>
                </a:lnTo>
                <a:lnTo>
                  <a:pt x="15257" y="1"/>
                </a:lnTo>
                <a:close/>
              </a:path>
            </a:pathLst>
          </a:custGeom>
          <a:solidFill>
            <a:srgbClr val="212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6436137" y="1908781"/>
            <a:ext cx="29067" cy="47490"/>
          </a:xfrm>
          <a:custGeom>
            <a:avLst/>
            <a:gdLst/>
            <a:ahLst/>
            <a:cxnLst/>
            <a:rect l="l" t="t" r="r" b="b"/>
            <a:pathLst>
              <a:path w="385" h="629" extrusionOk="0">
                <a:moveTo>
                  <a:pt x="318" y="60"/>
                </a:moveTo>
                <a:lnTo>
                  <a:pt x="318" y="568"/>
                </a:lnTo>
                <a:lnTo>
                  <a:pt x="64" y="568"/>
                </a:lnTo>
                <a:lnTo>
                  <a:pt x="64" y="60"/>
                </a:lnTo>
                <a:close/>
                <a:moveTo>
                  <a:pt x="0" y="0"/>
                </a:moveTo>
                <a:lnTo>
                  <a:pt x="0" y="628"/>
                </a:lnTo>
                <a:lnTo>
                  <a:pt x="385" y="628"/>
                </a:lnTo>
                <a:lnTo>
                  <a:pt x="3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6442403" y="1943587"/>
            <a:ext cx="16232" cy="6115"/>
          </a:xfrm>
          <a:custGeom>
            <a:avLst/>
            <a:gdLst/>
            <a:ahLst/>
            <a:cxnLst/>
            <a:rect l="l" t="t" r="r" b="b"/>
            <a:pathLst>
              <a:path w="215" h="81" extrusionOk="0">
                <a:moveTo>
                  <a:pt x="1" y="0"/>
                </a:moveTo>
                <a:lnTo>
                  <a:pt x="1" y="81"/>
                </a:lnTo>
                <a:lnTo>
                  <a:pt x="215" y="81"/>
                </a:lnTo>
                <a:lnTo>
                  <a:pt x="2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6445196" y="1905762"/>
            <a:ext cx="10947" cy="6115"/>
          </a:xfrm>
          <a:custGeom>
            <a:avLst/>
            <a:gdLst/>
            <a:ahLst/>
            <a:cxnLst/>
            <a:rect l="l" t="t" r="r" b="b"/>
            <a:pathLst>
              <a:path w="145" h="81" extrusionOk="0">
                <a:moveTo>
                  <a:pt x="1" y="0"/>
                </a:moveTo>
                <a:lnTo>
                  <a:pt x="1" y="80"/>
                </a:lnTo>
                <a:lnTo>
                  <a:pt x="144" y="80"/>
                </a:lnTo>
                <a:lnTo>
                  <a:pt x="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6297673" y="1909461"/>
            <a:ext cx="28840" cy="44998"/>
          </a:xfrm>
          <a:custGeom>
            <a:avLst/>
            <a:gdLst/>
            <a:ahLst/>
            <a:cxnLst/>
            <a:rect l="l" t="t" r="r" b="b"/>
            <a:pathLst>
              <a:path w="382" h="596" extrusionOk="0">
                <a:moveTo>
                  <a:pt x="177" y="1"/>
                </a:moveTo>
                <a:cubicBezTo>
                  <a:pt x="104" y="1"/>
                  <a:pt x="50" y="38"/>
                  <a:pt x="1" y="92"/>
                </a:cubicBezTo>
                <a:lnTo>
                  <a:pt x="44" y="135"/>
                </a:lnTo>
                <a:cubicBezTo>
                  <a:pt x="77" y="95"/>
                  <a:pt x="121" y="64"/>
                  <a:pt x="168" y="64"/>
                </a:cubicBezTo>
                <a:cubicBezTo>
                  <a:pt x="244" y="64"/>
                  <a:pt x="281" y="112"/>
                  <a:pt x="281" y="178"/>
                </a:cubicBezTo>
                <a:cubicBezTo>
                  <a:pt x="281" y="272"/>
                  <a:pt x="181" y="379"/>
                  <a:pt x="4" y="553"/>
                </a:cubicBezTo>
                <a:lnTo>
                  <a:pt x="4" y="596"/>
                </a:lnTo>
                <a:lnTo>
                  <a:pt x="382" y="596"/>
                </a:lnTo>
                <a:lnTo>
                  <a:pt x="382" y="533"/>
                </a:lnTo>
                <a:lnTo>
                  <a:pt x="214" y="533"/>
                </a:lnTo>
                <a:cubicBezTo>
                  <a:pt x="184" y="533"/>
                  <a:pt x="147" y="536"/>
                  <a:pt x="114" y="536"/>
                </a:cubicBezTo>
                <a:cubicBezTo>
                  <a:pt x="254" y="392"/>
                  <a:pt x="354" y="285"/>
                  <a:pt x="354" y="175"/>
                </a:cubicBezTo>
                <a:cubicBezTo>
                  <a:pt x="354" y="71"/>
                  <a:pt x="285" y="1"/>
                  <a:pt x="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6332704" y="1909461"/>
            <a:ext cx="28312" cy="46055"/>
          </a:xfrm>
          <a:custGeom>
            <a:avLst/>
            <a:gdLst/>
            <a:ahLst/>
            <a:cxnLst/>
            <a:rect l="l" t="t" r="r" b="b"/>
            <a:pathLst>
              <a:path w="375" h="610" extrusionOk="0">
                <a:moveTo>
                  <a:pt x="188" y="61"/>
                </a:moveTo>
                <a:cubicBezTo>
                  <a:pt x="254" y="61"/>
                  <a:pt x="302" y="132"/>
                  <a:pt x="302" y="302"/>
                </a:cubicBezTo>
                <a:cubicBezTo>
                  <a:pt x="302" y="472"/>
                  <a:pt x="254" y="545"/>
                  <a:pt x="188" y="545"/>
                </a:cubicBezTo>
                <a:cubicBezTo>
                  <a:pt x="118" y="545"/>
                  <a:pt x="74" y="472"/>
                  <a:pt x="74" y="302"/>
                </a:cubicBezTo>
                <a:cubicBezTo>
                  <a:pt x="74" y="132"/>
                  <a:pt x="118" y="61"/>
                  <a:pt x="188" y="61"/>
                </a:cubicBezTo>
                <a:close/>
                <a:moveTo>
                  <a:pt x="188" y="1"/>
                </a:moveTo>
                <a:cubicBezTo>
                  <a:pt x="71" y="1"/>
                  <a:pt x="1" y="108"/>
                  <a:pt x="1" y="302"/>
                </a:cubicBezTo>
                <a:cubicBezTo>
                  <a:pt x="1" y="499"/>
                  <a:pt x="71" y="609"/>
                  <a:pt x="188" y="609"/>
                </a:cubicBezTo>
                <a:cubicBezTo>
                  <a:pt x="302" y="609"/>
                  <a:pt x="375" y="499"/>
                  <a:pt x="375" y="302"/>
                </a:cubicBezTo>
                <a:cubicBezTo>
                  <a:pt x="375" y="108"/>
                  <a:pt x="302" y="1"/>
                  <a:pt x="1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6366301" y="1908253"/>
            <a:ext cx="52244" cy="47263"/>
          </a:xfrm>
          <a:custGeom>
            <a:avLst/>
            <a:gdLst/>
            <a:ahLst/>
            <a:cxnLst/>
            <a:rect l="l" t="t" r="r" b="b"/>
            <a:pathLst>
              <a:path w="692" h="626" extrusionOk="0">
                <a:moveTo>
                  <a:pt x="137" y="47"/>
                </a:moveTo>
                <a:cubicBezTo>
                  <a:pt x="184" y="47"/>
                  <a:pt x="217" y="94"/>
                  <a:pt x="217" y="191"/>
                </a:cubicBezTo>
                <a:cubicBezTo>
                  <a:pt x="217" y="285"/>
                  <a:pt x="184" y="334"/>
                  <a:pt x="137" y="334"/>
                </a:cubicBezTo>
                <a:cubicBezTo>
                  <a:pt x="90" y="334"/>
                  <a:pt x="57" y="285"/>
                  <a:pt x="57" y="191"/>
                </a:cubicBezTo>
                <a:cubicBezTo>
                  <a:pt x="57" y="94"/>
                  <a:pt x="90" y="47"/>
                  <a:pt x="137" y="47"/>
                </a:cubicBezTo>
                <a:close/>
                <a:moveTo>
                  <a:pt x="137" y="0"/>
                </a:moveTo>
                <a:cubicBezTo>
                  <a:pt x="54" y="0"/>
                  <a:pt x="0" y="71"/>
                  <a:pt x="0" y="191"/>
                </a:cubicBezTo>
                <a:cubicBezTo>
                  <a:pt x="0" y="311"/>
                  <a:pt x="54" y="381"/>
                  <a:pt x="137" y="381"/>
                </a:cubicBezTo>
                <a:cubicBezTo>
                  <a:pt x="217" y="381"/>
                  <a:pt x="274" y="311"/>
                  <a:pt x="274" y="191"/>
                </a:cubicBezTo>
                <a:cubicBezTo>
                  <a:pt x="274" y="71"/>
                  <a:pt x="217" y="0"/>
                  <a:pt x="137" y="0"/>
                </a:cubicBezTo>
                <a:close/>
                <a:moveTo>
                  <a:pt x="555" y="291"/>
                </a:moveTo>
                <a:cubicBezTo>
                  <a:pt x="602" y="291"/>
                  <a:pt x="635" y="338"/>
                  <a:pt x="635" y="435"/>
                </a:cubicBezTo>
                <a:cubicBezTo>
                  <a:pt x="635" y="528"/>
                  <a:pt x="602" y="578"/>
                  <a:pt x="555" y="578"/>
                </a:cubicBezTo>
                <a:cubicBezTo>
                  <a:pt x="508" y="578"/>
                  <a:pt x="475" y="528"/>
                  <a:pt x="475" y="435"/>
                </a:cubicBezTo>
                <a:cubicBezTo>
                  <a:pt x="475" y="338"/>
                  <a:pt x="508" y="291"/>
                  <a:pt x="555" y="291"/>
                </a:cubicBezTo>
                <a:close/>
                <a:moveTo>
                  <a:pt x="484" y="0"/>
                </a:moveTo>
                <a:lnTo>
                  <a:pt x="154" y="625"/>
                </a:lnTo>
                <a:lnTo>
                  <a:pt x="204" y="625"/>
                </a:lnTo>
                <a:lnTo>
                  <a:pt x="535" y="0"/>
                </a:lnTo>
                <a:close/>
                <a:moveTo>
                  <a:pt x="555" y="245"/>
                </a:moveTo>
                <a:cubicBezTo>
                  <a:pt x="475" y="245"/>
                  <a:pt x="418" y="314"/>
                  <a:pt x="418" y="435"/>
                </a:cubicBezTo>
                <a:cubicBezTo>
                  <a:pt x="418" y="555"/>
                  <a:pt x="475" y="625"/>
                  <a:pt x="555" y="625"/>
                </a:cubicBezTo>
                <a:cubicBezTo>
                  <a:pt x="638" y="625"/>
                  <a:pt x="691" y="555"/>
                  <a:pt x="691" y="435"/>
                </a:cubicBezTo>
                <a:cubicBezTo>
                  <a:pt x="691" y="314"/>
                  <a:pt x="638" y="245"/>
                  <a:pt x="555" y="24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6270947" y="1908782"/>
            <a:ext cx="7625" cy="44469"/>
          </a:xfrm>
          <a:custGeom>
            <a:avLst/>
            <a:gdLst/>
            <a:ahLst/>
            <a:cxnLst/>
            <a:rect l="l" t="t" r="r" b="b"/>
            <a:pathLst>
              <a:path w="101" h="589" extrusionOk="0">
                <a:moveTo>
                  <a:pt x="0" y="0"/>
                </a:moveTo>
                <a:lnTo>
                  <a:pt x="0" y="588"/>
                </a:lnTo>
                <a:lnTo>
                  <a:pt x="101" y="588"/>
                </a:lnTo>
                <a:lnTo>
                  <a:pt x="1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6256828" y="1928185"/>
            <a:ext cx="7852" cy="25066"/>
          </a:xfrm>
          <a:custGeom>
            <a:avLst/>
            <a:gdLst/>
            <a:ahLst/>
            <a:cxnLst/>
            <a:rect l="l" t="t" r="r" b="b"/>
            <a:pathLst>
              <a:path w="104" h="332" extrusionOk="0">
                <a:moveTo>
                  <a:pt x="1" y="1"/>
                </a:moveTo>
                <a:lnTo>
                  <a:pt x="1" y="331"/>
                </a:lnTo>
                <a:lnTo>
                  <a:pt x="104" y="331"/>
                </a:lnTo>
                <a:lnTo>
                  <a:pt x="1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6242408" y="1940567"/>
            <a:ext cx="7625" cy="12684"/>
          </a:xfrm>
          <a:custGeom>
            <a:avLst/>
            <a:gdLst/>
            <a:ahLst/>
            <a:cxnLst/>
            <a:rect l="l" t="t" r="r" b="b"/>
            <a:pathLst>
              <a:path w="101" h="168" extrusionOk="0">
                <a:moveTo>
                  <a:pt x="1" y="0"/>
                </a:moveTo>
                <a:lnTo>
                  <a:pt x="1" y="167"/>
                </a:lnTo>
                <a:lnTo>
                  <a:pt x="101" y="167"/>
                </a:lnTo>
                <a:lnTo>
                  <a:pt x="1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ine 3" descr="O imagine care conține captură de ecran, negru&#10;&#10;Descriere generată automat">
            <a:extLst>
              <a:ext uri="{FF2B5EF4-FFF2-40B4-BE49-F238E27FC236}">
                <a16:creationId xmlns:a16="http://schemas.microsoft.com/office/drawing/2014/main" id="{9009EA4B-E48C-41C0-976E-00E6C67A9CE1}"/>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p:blipFill>
        <p:spPr>
          <a:xfrm>
            <a:off x="5170552" y="638890"/>
            <a:ext cx="3460198" cy="1393344"/>
          </a:xfrm>
          <a:prstGeom prst="rect">
            <a:avLst/>
          </a:prstGeom>
          <a:ln>
            <a:noFill/>
          </a:ln>
          <a:effectLst>
            <a:outerShdw blurRad="292100" dist="139700" dir="2700000" algn="tl" rotWithShape="0">
              <a:srgbClr val="333333">
                <a:alpha val="65000"/>
              </a:srgbClr>
            </a:outerShdw>
          </a:effectLst>
        </p:spPr>
      </p:pic>
      <p:pic>
        <p:nvPicPr>
          <p:cNvPr id="6" name="Imagine 5" descr="O imagine care conține captură de ecran, computer&#10;&#10;Descriere generată automat">
            <a:extLst>
              <a:ext uri="{FF2B5EF4-FFF2-40B4-BE49-F238E27FC236}">
                <a16:creationId xmlns:a16="http://schemas.microsoft.com/office/drawing/2014/main" id="{E6282C0C-AC6C-4C3A-A27C-09D19783B45C}"/>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20000"/>
                    </a14:imgEffect>
                  </a14:imgLayer>
                </a14:imgProps>
              </a:ext>
            </a:extLst>
          </a:blip>
          <a:stretch>
            <a:fillRect/>
          </a:stretch>
        </p:blipFill>
        <p:spPr>
          <a:xfrm>
            <a:off x="5170552" y="2197904"/>
            <a:ext cx="3491425" cy="1739884"/>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64"/>
        <p:cNvGrpSpPr/>
        <p:nvPr/>
      </p:nvGrpSpPr>
      <p:grpSpPr>
        <a:xfrm>
          <a:off x="0" y="0"/>
          <a:ext cx="0" cy="0"/>
          <a:chOff x="0" y="0"/>
          <a:chExt cx="0" cy="0"/>
        </a:xfrm>
      </p:grpSpPr>
      <p:sp>
        <p:nvSpPr>
          <p:cNvPr id="3965" name="Google Shape;3965;p50"/>
          <p:cNvSpPr txBox="1">
            <a:spLocks noGrp="1"/>
          </p:cNvSpPr>
          <p:nvPr>
            <p:ph type="ctrTitle"/>
          </p:nvPr>
        </p:nvSpPr>
        <p:spPr>
          <a:xfrm>
            <a:off x="5285617" y="428172"/>
            <a:ext cx="1949755" cy="1386114"/>
          </a:xfrm>
          <a:prstGeom prst="rect">
            <a:avLst/>
          </a:prstGeom>
        </p:spPr>
        <p:txBody>
          <a:bodyPr spcFirstLastPara="1" wrap="square" lIns="68575" tIns="34275" rIns="68575" bIns="34275" anchor="ctr" anchorCtr="0">
            <a:noAutofit/>
          </a:bodyPr>
          <a:lstStyle/>
          <a:p>
            <a:pPr algn="ctr"/>
            <a:r>
              <a:rPr lang="en-GB" dirty="0" err="1">
                <a:effectLst>
                  <a:outerShdw blurRad="50800" dist="38100" algn="l" rotWithShape="0">
                    <a:prstClr val="black">
                      <a:alpha val="40000"/>
                    </a:prstClr>
                  </a:outerShdw>
                </a:effectLst>
              </a:rPr>
              <a:t>Webex</a:t>
            </a:r>
            <a:r>
              <a:rPr lang="en-GB" dirty="0">
                <a:effectLst>
                  <a:outerShdw blurRad="50800" dist="38100" algn="l" rotWithShape="0">
                    <a:prstClr val="black">
                      <a:alpha val="40000"/>
                    </a:prstClr>
                  </a:outerShdw>
                </a:effectLst>
              </a:rPr>
              <a:t> Teams</a:t>
            </a:r>
            <a:br>
              <a:rPr lang="ro-RO" dirty="0">
                <a:effectLst>
                  <a:outerShdw blurRad="50800" dist="38100" algn="l" rotWithShape="0">
                    <a:prstClr val="black">
                      <a:alpha val="40000"/>
                    </a:prstClr>
                  </a:outerShdw>
                </a:effectLst>
              </a:rPr>
            </a:br>
            <a:r>
              <a:rPr lang="ro-RO" dirty="0">
                <a:effectLst>
                  <a:outerShdw blurRad="50800" dist="38100" algn="l" rotWithShape="0">
                    <a:prstClr val="black">
                      <a:alpha val="40000"/>
                    </a:prstClr>
                  </a:outerShdw>
                </a:effectLst>
              </a:rPr>
              <a:t>Apeluri </a:t>
            </a:r>
            <a:r>
              <a:rPr lang="en-GB" dirty="0">
                <a:effectLst>
                  <a:outerShdw blurRad="50800" dist="38100" algn="l" rotWithShape="0">
                    <a:prstClr val="black">
                      <a:alpha val="40000"/>
                    </a:prstClr>
                  </a:outerShdw>
                </a:effectLst>
              </a:rPr>
              <a:t>REST API</a:t>
            </a:r>
            <a:r>
              <a:rPr lang="ro-RO" dirty="0">
                <a:effectLst>
                  <a:outerShdw blurRad="50800" dist="38100" algn="l" rotWithShape="0">
                    <a:prstClr val="black">
                      <a:alpha val="40000"/>
                    </a:prstClr>
                  </a:outerShdw>
                </a:effectLst>
              </a:rPr>
              <a:t> </a:t>
            </a:r>
            <a:br>
              <a:rPr lang="ro-RO" dirty="0"/>
            </a:br>
            <a:endParaRPr lang="en-GB" dirty="0">
              <a:effectLst>
                <a:outerShdw blurRad="50800" dist="38100" algn="l" rotWithShape="0">
                  <a:prstClr val="black">
                    <a:alpha val="40000"/>
                  </a:prstClr>
                </a:outerShdw>
              </a:effectLst>
            </a:endParaRPr>
          </a:p>
        </p:txBody>
      </p:sp>
      <p:pic>
        <p:nvPicPr>
          <p:cNvPr id="7" name="Imagine 6" descr="O imagine care conține captură de ecran&#10;&#10;Descriere generată automat">
            <a:extLst>
              <a:ext uri="{FF2B5EF4-FFF2-40B4-BE49-F238E27FC236}">
                <a16:creationId xmlns:a16="http://schemas.microsoft.com/office/drawing/2014/main" id="{FE1DE655-E353-49BB-BF5A-007F72912AD9}"/>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Layer>
                </a14:imgProps>
              </a:ext>
            </a:extLst>
          </a:blip>
          <a:stretch>
            <a:fillRect/>
          </a:stretch>
        </p:blipFill>
        <p:spPr>
          <a:xfrm>
            <a:off x="174015" y="584174"/>
            <a:ext cx="3919014" cy="661334"/>
          </a:xfrm>
          <a:prstGeom prst="rect">
            <a:avLst/>
          </a:prstGeom>
          <a:ln w="19050">
            <a:solidFill>
              <a:srgbClr val="002060"/>
            </a:solidFill>
          </a:ln>
          <a:effectLst>
            <a:outerShdw blurRad="292100" dist="139700" dir="2700000" algn="tl" rotWithShape="0">
              <a:srgbClr val="333333">
                <a:alpha val="65000"/>
              </a:srgbClr>
            </a:outerShdw>
          </a:effectLst>
        </p:spPr>
      </p:pic>
      <p:sp>
        <p:nvSpPr>
          <p:cNvPr id="8" name="CasetăText 7">
            <a:extLst>
              <a:ext uri="{FF2B5EF4-FFF2-40B4-BE49-F238E27FC236}">
                <a16:creationId xmlns:a16="http://schemas.microsoft.com/office/drawing/2014/main" id="{EFA0C05C-7A2E-42FE-A055-D19DD17E103E}"/>
              </a:ext>
            </a:extLst>
          </p:cNvPr>
          <p:cNvSpPr txBox="1"/>
          <p:nvPr/>
        </p:nvSpPr>
        <p:spPr>
          <a:xfrm>
            <a:off x="4444527" y="1461828"/>
            <a:ext cx="3751943" cy="1969770"/>
          </a:xfrm>
          <a:prstGeom prst="rect">
            <a:avLst/>
          </a:prstGeom>
          <a:noFill/>
          <a:ln w="19050" cap="flat" cmpd="sng" algn="ctr">
            <a:solidFill>
              <a:schemeClr val="accent3">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wrap="square" rtlCol="0">
            <a:spAutoFit/>
          </a:bodyPr>
          <a:lstStyle/>
          <a:p>
            <a:pPr algn="just"/>
            <a:r>
              <a:rPr lang="en-US" dirty="0"/>
              <a:t>	</a:t>
            </a:r>
            <a:r>
              <a:rPr lang="ro-RO" sz="1200" b="1" dirty="0"/>
              <a:t>J</a:t>
            </a:r>
            <a:r>
              <a:rPr lang="en-GB" sz="1200" b="1" dirty="0" err="1"/>
              <a:t>etonul</a:t>
            </a:r>
            <a:r>
              <a:rPr lang="en-GB" sz="1200" b="1" dirty="0"/>
              <a:t> de access</a:t>
            </a:r>
            <a:r>
              <a:rPr lang="ro-RO" sz="1200" b="1" dirty="0"/>
              <a:t> </a:t>
            </a:r>
            <a:r>
              <a:rPr lang="en-GB" sz="1200" b="1" dirty="0" err="1"/>
              <a:t>este</a:t>
            </a:r>
            <a:r>
              <a:rPr lang="en-GB" sz="1200" b="1" dirty="0"/>
              <a:t> </a:t>
            </a:r>
            <a:r>
              <a:rPr lang="en-GB" sz="1200" b="1" dirty="0" err="1"/>
              <a:t>furnizat</a:t>
            </a:r>
            <a:r>
              <a:rPr lang="en-GB" sz="1200" b="1" dirty="0"/>
              <a:t> </a:t>
            </a:r>
            <a:r>
              <a:rPr lang="en-GB" sz="1200" b="1" dirty="0" err="1"/>
              <a:t>numai</a:t>
            </a:r>
            <a:r>
              <a:rPr lang="en-GB" sz="1200" b="1" dirty="0"/>
              <a:t> </a:t>
            </a:r>
            <a:r>
              <a:rPr lang="en-GB" sz="1200" b="1" dirty="0" err="1"/>
              <a:t>în</a:t>
            </a:r>
            <a:r>
              <a:rPr lang="en-GB" sz="1200" b="1" dirty="0"/>
              <a:t> </a:t>
            </a:r>
            <a:r>
              <a:rPr lang="en-GB" sz="1200" b="1" dirty="0" err="1"/>
              <a:t>scopuri</a:t>
            </a:r>
            <a:r>
              <a:rPr lang="en-GB" sz="1200" b="1" dirty="0"/>
              <a:t> de </a:t>
            </a:r>
            <a:r>
              <a:rPr lang="en-GB" sz="1200" b="1" dirty="0" err="1"/>
              <a:t>testare</a:t>
            </a:r>
            <a:r>
              <a:rPr lang="ro-RO" sz="1200" b="1" dirty="0"/>
              <a:t>, </a:t>
            </a:r>
            <a:r>
              <a:rPr lang="en-GB" sz="1200" b="1" dirty="0"/>
              <a:t>nu </a:t>
            </a:r>
            <a:r>
              <a:rPr lang="ro-RO" sz="1200" b="1" dirty="0"/>
              <a:t>se</a:t>
            </a:r>
            <a:r>
              <a:rPr lang="en-GB" sz="1200" b="1" dirty="0"/>
              <a:t> </a:t>
            </a:r>
            <a:r>
              <a:rPr lang="en-GB" sz="1200" b="1" dirty="0" err="1"/>
              <a:t>folos</a:t>
            </a:r>
            <a:r>
              <a:rPr lang="ro-RO" sz="1200" b="1" dirty="0" err="1"/>
              <a:t>ește</a:t>
            </a:r>
            <a:r>
              <a:rPr lang="en-GB" sz="1200" b="1" dirty="0"/>
              <a:t> </a:t>
            </a:r>
            <a:r>
              <a:rPr lang="en-GB" sz="1200" b="1" dirty="0" err="1"/>
              <a:t>niciodată</a:t>
            </a:r>
            <a:r>
              <a:rPr lang="en-GB" sz="1200" b="1" dirty="0"/>
              <a:t> </a:t>
            </a:r>
            <a:r>
              <a:rPr lang="en-GB" sz="1200" b="1" dirty="0" err="1"/>
              <a:t>în</a:t>
            </a:r>
            <a:r>
              <a:rPr lang="en-GB" sz="1200" b="1" dirty="0"/>
              <a:t> </a:t>
            </a:r>
            <a:r>
              <a:rPr lang="en-GB" sz="1200" b="1" dirty="0" err="1"/>
              <a:t>producție</a:t>
            </a:r>
            <a:r>
              <a:rPr lang="en-GB" sz="1200" b="1" dirty="0"/>
              <a:t>. </a:t>
            </a:r>
            <a:r>
              <a:rPr lang="en-GB" sz="1200" b="1" dirty="0" err="1"/>
              <a:t>Expiră</a:t>
            </a:r>
            <a:r>
              <a:rPr lang="en-GB" sz="1200" b="1" dirty="0"/>
              <a:t> </a:t>
            </a:r>
            <a:r>
              <a:rPr lang="ro-RO" sz="1200" b="1" dirty="0"/>
              <a:t>în </a:t>
            </a:r>
            <a:r>
              <a:rPr lang="en-GB" sz="1200" b="1" dirty="0"/>
              <a:t>12 ore </a:t>
            </a:r>
            <a:r>
              <a:rPr lang="en-GB" sz="1200" b="1" dirty="0" err="1"/>
              <a:t>după</a:t>
            </a:r>
            <a:r>
              <a:rPr lang="en-GB" sz="1200" b="1" dirty="0"/>
              <a:t> </a:t>
            </a:r>
            <a:r>
              <a:rPr lang="en-GB" sz="1200" b="1" dirty="0" err="1"/>
              <a:t>ce</a:t>
            </a:r>
            <a:r>
              <a:rPr lang="en-GB" sz="1200" b="1" dirty="0"/>
              <a:t> a </a:t>
            </a:r>
            <a:r>
              <a:rPr lang="en-GB" sz="1200" b="1" dirty="0" err="1"/>
              <a:t>fost</a:t>
            </a:r>
            <a:r>
              <a:rPr lang="en-GB" sz="1200" b="1" dirty="0"/>
              <a:t> </a:t>
            </a:r>
            <a:r>
              <a:rPr lang="en-GB" sz="1200" b="1" dirty="0" err="1"/>
              <a:t>generat</a:t>
            </a:r>
            <a:r>
              <a:rPr lang="en-GB" sz="1200" b="1" dirty="0"/>
              <a:t>, </a:t>
            </a:r>
            <a:r>
              <a:rPr lang="en-GB" sz="1200" b="1" dirty="0" err="1"/>
              <a:t>sau</a:t>
            </a:r>
            <a:r>
              <a:rPr lang="en-GB" sz="1200" b="1" dirty="0"/>
              <a:t> </a:t>
            </a:r>
            <a:r>
              <a:rPr lang="en-GB" sz="1200" b="1" dirty="0" err="1"/>
              <a:t>după</a:t>
            </a:r>
            <a:r>
              <a:rPr lang="en-GB" sz="1200" b="1" dirty="0"/>
              <a:t> </a:t>
            </a:r>
            <a:r>
              <a:rPr lang="en-GB" sz="1200" b="1" dirty="0" err="1"/>
              <a:t>deconectarea</a:t>
            </a:r>
            <a:r>
              <a:rPr lang="en-GB" sz="1200" b="1" dirty="0"/>
              <a:t> din </a:t>
            </a:r>
            <a:r>
              <a:rPr lang="ro-RO" sz="1200" b="1" dirty="0"/>
              <a:t>W</a:t>
            </a:r>
            <a:r>
              <a:rPr lang="en-GB" sz="1200" b="1" dirty="0" err="1"/>
              <a:t>ebex</a:t>
            </a:r>
            <a:r>
              <a:rPr lang="en-GB" sz="1200" b="1" dirty="0"/>
              <a:t> Developers. </a:t>
            </a:r>
            <a:r>
              <a:rPr lang="en-GB" sz="1200" b="1" dirty="0" err="1"/>
              <a:t>Pentru</a:t>
            </a:r>
            <a:r>
              <a:rPr lang="en-GB" sz="1200" b="1" dirty="0"/>
              <a:t> a genera </a:t>
            </a:r>
            <a:r>
              <a:rPr lang="en-GB" sz="1200" b="1" dirty="0" err="1"/>
              <a:t>codul</a:t>
            </a:r>
            <a:r>
              <a:rPr lang="en-GB" sz="1200" b="1" dirty="0"/>
              <a:t>, </a:t>
            </a:r>
            <a:r>
              <a:rPr lang="en-GB" sz="1200" b="1" dirty="0" err="1"/>
              <a:t>trebuie</a:t>
            </a:r>
            <a:r>
              <a:rPr lang="en-GB" sz="1200" b="1" dirty="0"/>
              <a:t> </a:t>
            </a:r>
            <a:r>
              <a:rPr lang="en-GB" sz="1200" b="1" dirty="0" err="1"/>
              <a:t>obținut</a:t>
            </a:r>
            <a:r>
              <a:rPr lang="ro-RO" sz="1200" b="1" dirty="0"/>
              <a:t>ă</a:t>
            </a:r>
            <a:r>
              <a:rPr lang="en-GB" sz="1200" b="1" dirty="0"/>
              <a:t> o </a:t>
            </a:r>
            <a:r>
              <a:rPr lang="en-GB" sz="1200" b="1" dirty="0" err="1"/>
              <a:t>listă</a:t>
            </a:r>
            <a:r>
              <a:rPr lang="en-GB" sz="1200" b="1" dirty="0"/>
              <a:t> de </a:t>
            </a:r>
            <a:r>
              <a:rPr lang="en-GB" sz="1200" b="1" dirty="0" err="1"/>
              <a:t>camere</a:t>
            </a:r>
            <a:r>
              <a:rPr lang="en-GB" sz="1200" b="1" dirty="0"/>
              <a:t> </a:t>
            </a:r>
            <a:r>
              <a:rPr lang="en-GB" sz="1200" b="1" dirty="0" err="1"/>
              <a:t>asociate</a:t>
            </a:r>
            <a:r>
              <a:rPr lang="en-GB" sz="1200" b="1" dirty="0"/>
              <a:t> cu </a:t>
            </a:r>
            <a:r>
              <a:rPr lang="en-GB" sz="1200" b="1" dirty="0" err="1"/>
              <a:t>utilizatorul</a:t>
            </a:r>
            <a:r>
              <a:rPr lang="en-GB" sz="1200" b="1" dirty="0"/>
              <a:t> care face </a:t>
            </a:r>
            <a:r>
              <a:rPr lang="en-GB" sz="1200" b="1" dirty="0" err="1"/>
              <a:t>solicitarea</a:t>
            </a:r>
            <a:r>
              <a:rPr lang="en-GB" sz="1200" b="1" dirty="0"/>
              <a:t>. P</a:t>
            </a:r>
            <a:r>
              <a:rPr lang="ro-RO" sz="1200" b="1" dirty="0" err="1"/>
              <a:t>rin</a:t>
            </a:r>
            <a:r>
              <a:rPr lang="ro-RO" sz="1200" b="1" dirty="0"/>
              <a:t> urmare</a:t>
            </a:r>
            <a:r>
              <a:rPr lang="en-GB" sz="1200" b="1" dirty="0"/>
              <a:t>, </a:t>
            </a:r>
            <a:r>
              <a:rPr lang="ro-RO" sz="1200" b="1" dirty="0"/>
              <a:t>este folosită </a:t>
            </a:r>
            <a:r>
              <a:rPr lang="en-GB" sz="1200" b="1" dirty="0" err="1"/>
              <a:t>metoda</a:t>
            </a:r>
            <a:r>
              <a:rPr lang="ro-RO" sz="1200" b="1" dirty="0"/>
              <a:t> </a:t>
            </a:r>
            <a:r>
              <a:rPr lang="en-GB" sz="1200" b="1" i="1" dirty="0"/>
              <a:t>GET</a:t>
            </a:r>
            <a:r>
              <a:rPr lang="ro-RO" sz="1200" b="1" dirty="0"/>
              <a:t>, iar pentru </a:t>
            </a:r>
            <a:r>
              <a:rPr lang="en-GB" sz="1200" b="1" dirty="0"/>
              <a:t>URL</a:t>
            </a:r>
            <a:r>
              <a:rPr lang="ro-RO" sz="1200" b="1" dirty="0"/>
              <a:t> adresa </a:t>
            </a:r>
            <a:r>
              <a:rPr lang="en-GB" sz="1200" b="1" i="1" dirty="0">
                <a:hlinkClick r:id="rId5">
                  <a:extLst>
                    <a:ext uri="{A12FA001-AC4F-418D-AE19-62706E023703}">
                      <ahyp:hlinkClr xmlns:ahyp="http://schemas.microsoft.com/office/drawing/2018/hyperlinkcolor" val="tx"/>
                    </a:ext>
                  </a:extLst>
                </a:hlinkClick>
              </a:rPr>
              <a:t>https://api.ciscospark.com/v1/rooms</a:t>
            </a:r>
            <a:r>
              <a:rPr lang="ro-RO" sz="1200" b="1" i="1" dirty="0"/>
              <a:t>.</a:t>
            </a:r>
            <a:r>
              <a:rPr lang="ro-RO" sz="1200" i="1" dirty="0"/>
              <a:t> </a:t>
            </a:r>
            <a:r>
              <a:rPr lang="en-US" sz="1200" i="1" dirty="0"/>
              <a:t>	</a:t>
            </a:r>
            <a:endParaRPr lang="ro-RO" sz="1200" i="1" dirty="0"/>
          </a:p>
          <a:p>
            <a:pPr algn="just"/>
            <a:r>
              <a:rPr lang="ro-RO" sz="1200" b="1" i="1" dirty="0"/>
              <a:t>	</a:t>
            </a:r>
            <a:endParaRPr lang="en-GB" sz="1200" b="1" dirty="0"/>
          </a:p>
        </p:txBody>
      </p:sp>
      <p:pic>
        <p:nvPicPr>
          <p:cNvPr id="14" name="Imagine 13" descr="O imagine care conține captură de ecran, desen&#10;&#10;Descriere generată automat">
            <a:extLst>
              <a:ext uri="{FF2B5EF4-FFF2-40B4-BE49-F238E27FC236}">
                <a16:creationId xmlns:a16="http://schemas.microsoft.com/office/drawing/2014/main" id="{E10B9FAE-956D-44CD-BDA3-64574DEDC368}"/>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Lst>
          </a:blip>
          <a:stretch>
            <a:fillRect/>
          </a:stretch>
        </p:blipFill>
        <p:spPr>
          <a:xfrm>
            <a:off x="351519" y="1423599"/>
            <a:ext cx="3668938" cy="956449"/>
          </a:xfrm>
          <a:prstGeom prst="rect">
            <a:avLst/>
          </a:prstGeom>
          <a:ln w="28575">
            <a:solidFill>
              <a:schemeClr val="tx1">
                <a:lumMod val="10000"/>
              </a:schemeClr>
            </a:solidFill>
          </a:ln>
          <a:effectLst>
            <a:outerShdw blurRad="292100" dist="139700" dir="2700000" algn="tl" rotWithShape="0">
              <a:srgbClr val="333333">
                <a:alpha val="65000"/>
              </a:srgbClr>
            </a:outerShdw>
          </a:effectLst>
        </p:spPr>
      </p:pic>
      <p:pic>
        <p:nvPicPr>
          <p:cNvPr id="16" name="Imagine 15" descr="O imagine care conține captură de ecran&#10;&#10;Descriere generată automat">
            <a:extLst>
              <a:ext uri="{FF2B5EF4-FFF2-40B4-BE49-F238E27FC236}">
                <a16:creationId xmlns:a16="http://schemas.microsoft.com/office/drawing/2014/main" id="{B55AFD96-A3AA-4B2D-89C1-112A760168E0}"/>
              </a:ext>
            </a:extLst>
          </p:cNvPr>
          <p:cNvPicPr>
            <a:picLocks noChangeAspect="1"/>
          </p:cNvPicPr>
          <p:nvPr/>
        </p:nvPicPr>
        <p:blipFill>
          <a:blip r:embed="rId8"/>
          <a:stretch>
            <a:fillRect/>
          </a:stretch>
        </p:blipFill>
        <p:spPr>
          <a:xfrm>
            <a:off x="498019" y="2663372"/>
            <a:ext cx="3427940" cy="1673678"/>
          </a:xfrm>
          <a:prstGeom prst="rect">
            <a:avLst/>
          </a:prstGeom>
          <a:ln w="28575">
            <a:solidFill>
              <a:schemeClr val="accent3">
                <a:lumMod val="50000"/>
              </a:schemeClr>
            </a:solid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Video Production Agency by Slidesgo">
  <a:themeElements>
    <a:clrScheme name="Personalizado 1">
      <a:dk1>
        <a:srgbClr val="F3F3F3"/>
      </a:dk1>
      <a:lt1>
        <a:srgbClr val="FFFFFF"/>
      </a:lt1>
      <a:dk2>
        <a:srgbClr val="FFFFFF"/>
      </a:dk2>
      <a:lt2>
        <a:srgbClr val="FFFFFF"/>
      </a:lt2>
      <a:accent1>
        <a:srgbClr val="34435E"/>
      </a:accent1>
      <a:accent2>
        <a:srgbClr val="6369D1"/>
      </a:accent2>
      <a:accent3>
        <a:srgbClr val="0A2472"/>
      </a:accent3>
      <a:accent4>
        <a:srgbClr val="001C55"/>
      </a:accent4>
      <a:accent5>
        <a:srgbClr val="FF457A"/>
      </a:accent5>
      <a:accent6>
        <a:srgbClr val="65A2E3"/>
      </a:accent6>
      <a:hlink>
        <a:srgbClr val="FFFFFF"/>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584</TotalTime>
  <Words>1238</Words>
  <Application>Microsoft Office PowerPoint</Application>
  <PresentationFormat>Expunere pe ecran (16:9)</PresentationFormat>
  <Paragraphs>63</Paragraphs>
  <Slides>15</Slides>
  <Notes>15</Notes>
  <HiddenSlides>0</HiddenSlides>
  <MMClips>0</MMClips>
  <ScaleCrop>false</ScaleCrop>
  <HeadingPairs>
    <vt:vector size="6" baseType="variant">
      <vt:variant>
        <vt:lpstr>Fonturi utilizate</vt:lpstr>
      </vt:variant>
      <vt:variant>
        <vt:i4>8</vt:i4>
      </vt:variant>
      <vt:variant>
        <vt:lpstr>Temă</vt:lpstr>
      </vt:variant>
      <vt:variant>
        <vt:i4>1</vt:i4>
      </vt:variant>
      <vt:variant>
        <vt:lpstr>Titluri diapozitive</vt:lpstr>
      </vt:variant>
      <vt:variant>
        <vt:i4>15</vt:i4>
      </vt:variant>
    </vt:vector>
  </HeadingPairs>
  <TitlesOfParts>
    <vt:vector size="24" baseType="lpstr">
      <vt:lpstr>Nunito Sans Black</vt:lpstr>
      <vt:lpstr>Calibri</vt:lpstr>
      <vt:lpstr>Arial</vt:lpstr>
      <vt:lpstr>Abel</vt:lpstr>
      <vt:lpstr>Saira SemiCondensed SemiBold</vt:lpstr>
      <vt:lpstr>Fjalla One</vt:lpstr>
      <vt:lpstr>Advent Pro SemiBold</vt:lpstr>
      <vt:lpstr>Teko Medium</vt:lpstr>
      <vt:lpstr>Video Production Agency by Slidesgo</vt:lpstr>
      <vt:lpstr>Analiza servicii REST-API oferite de Cisco Spark</vt:lpstr>
      <vt:lpstr>DESPRE REST APIs</vt:lpstr>
      <vt:lpstr>REST APIs</vt:lpstr>
      <vt:lpstr>MODUL DE FUNCȚIONARE  REST WEB SERVICES</vt:lpstr>
      <vt:lpstr>STRUCTURA UNEI INTEROGĂRI REST API</vt:lpstr>
      <vt:lpstr>AUTENTIFICARE</vt:lpstr>
      <vt:lpstr>TIPURI DE AUTENTIFICARE</vt:lpstr>
      <vt:lpstr> Utilizarea lui Postman pentru a apela API-ul Webex Teams</vt:lpstr>
      <vt:lpstr>Webex Teams Apeluri REST API  </vt:lpstr>
      <vt:lpstr>COLLECTIONS</vt:lpstr>
      <vt:lpstr>POSTMAN NEW ROOM</vt:lpstr>
      <vt:lpstr>POSTMAN MESSAGES TO WEBEX TEAMS</vt:lpstr>
      <vt:lpstr>Apeluri REST-API folosind Python </vt:lpstr>
      <vt:lpstr>CONCLUZII</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PRODUCTION  AGENCY</dc:title>
  <dc:creator>MARIA ANTONIA</dc:creator>
  <cp:lastModifiedBy>Maria Andreica</cp:lastModifiedBy>
  <cp:revision>56</cp:revision>
  <dcterms:modified xsi:type="dcterms:W3CDTF">2019-12-16T08:13:47Z</dcterms:modified>
</cp:coreProperties>
</file>